
<file path=[Content_Types].xml><?xml version="1.0" encoding="utf-8"?>
<Types xmlns="http://schemas.openxmlformats.org/package/2006/content-types">
  <Default Extension="png" ContentType="image/png"/>
  <Default Extension="m4a" ContentType="audio/mp4"/>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ink/ink1.xml" ContentType="application/inkml+xml"/>
  <Override PartName="/ppt/ink/ink2.xml" ContentType="application/inkml+xml"/>
  <Override PartName="/ppt/notesSlides/notesSlide11.xml" ContentType="application/vnd.openxmlformats-officedocument.presentationml.notesSlide+xml"/>
  <Override PartName="/ppt/ink/ink3.xml" ContentType="application/inkml+xml"/>
  <Override PartName="/ppt/ink/ink4.xml" ContentType="application/inkml+xml"/>
  <Override PartName="/ppt/notesSlides/notesSlide12.xml" ContentType="application/vnd.openxmlformats-officedocument.presentationml.notesSlide+xml"/>
  <Override PartName="/ppt/ink/ink5.xml" ContentType="application/inkml+xml"/>
  <Override PartName="/ppt/ink/ink6.xml" ContentType="application/inkml+xml"/>
  <Override PartName="/ppt/notesSlides/notesSlide13.xml" ContentType="application/vnd.openxmlformats-officedocument.presentationml.notesSlide+xml"/>
  <Override PartName="/ppt/ink/ink7.xml" ContentType="application/inkml+xml"/>
  <Override PartName="/ppt/ink/ink8.xml" ContentType="application/inkml+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ink/ink9.xml" ContentType="application/inkml+xml"/>
  <Override PartName="/ppt/ink/ink10.xml" ContentType="application/inkml+xml"/>
  <Override PartName="/ppt/notesSlides/notesSlide19.xml" ContentType="application/vnd.openxmlformats-officedocument.presentationml.notesSlide+xml"/>
  <Override PartName="/ppt/ink/ink11.xml" ContentType="application/inkml+xml"/>
  <Override PartName="/ppt/ink/ink12.xml" ContentType="application/inkml+xml"/>
  <Override PartName="/ppt/notesSlides/notesSlide20.xml" ContentType="application/vnd.openxmlformats-officedocument.presentationml.notesSlide+xml"/>
  <Override PartName="/ppt/ink/ink13.xml" ContentType="application/inkml+xml"/>
  <Override PartName="/ppt/ink/ink14.xml" ContentType="application/inkml+xml"/>
  <Override PartName="/ppt/notesSlides/notesSlide21.xml" ContentType="application/vnd.openxmlformats-officedocument.presentationml.notesSlide+xml"/>
  <Override PartName="/ppt/ink/ink15.xml" ContentType="application/inkml+xml"/>
  <Override PartName="/ppt/ink/ink16.xml" ContentType="application/inkml+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4"/>
  </p:notesMasterIdLst>
  <p:sldIdLst>
    <p:sldId id="269" r:id="rId2"/>
    <p:sldId id="270" r:id="rId3"/>
    <p:sldId id="256" r:id="rId4"/>
    <p:sldId id="289" r:id="rId5"/>
    <p:sldId id="260" r:id="rId6"/>
    <p:sldId id="276" r:id="rId7"/>
    <p:sldId id="277" r:id="rId8"/>
    <p:sldId id="278" r:id="rId9"/>
    <p:sldId id="279" r:id="rId10"/>
    <p:sldId id="280" r:id="rId11"/>
    <p:sldId id="290" r:id="rId12"/>
    <p:sldId id="292" r:id="rId13"/>
    <p:sldId id="293" r:id="rId14"/>
    <p:sldId id="294" r:id="rId15"/>
    <p:sldId id="295" r:id="rId16"/>
    <p:sldId id="259" r:id="rId17"/>
    <p:sldId id="265" r:id="rId18"/>
    <p:sldId id="261" r:id="rId19"/>
    <p:sldId id="281" r:id="rId20"/>
    <p:sldId id="282" r:id="rId21"/>
    <p:sldId id="283" r:id="rId22"/>
    <p:sldId id="284" r:id="rId23"/>
    <p:sldId id="285" r:id="rId24"/>
    <p:sldId id="264" r:id="rId25"/>
    <p:sldId id="263" r:id="rId26"/>
    <p:sldId id="266" r:id="rId27"/>
    <p:sldId id="271" r:id="rId28"/>
    <p:sldId id="272" r:id="rId29"/>
    <p:sldId id="275" r:id="rId30"/>
    <p:sldId id="297" r:id="rId31"/>
    <p:sldId id="258" r:id="rId32"/>
    <p:sldId id="296"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FE2626"/>
    <a:srgbClr val="F5504E"/>
    <a:srgbClr val="777777"/>
    <a:srgbClr val="6600CC"/>
    <a:srgbClr val="764F00"/>
    <a:srgbClr val="FFFF99"/>
    <a:srgbClr val="302E3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92" autoAdjust="0"/>
    <p:restoredTop sz="84144" autoAdjust="0"/>
  </p:normalViewPr>
  <p:slideViewPr>
    <p:cSldViewPr snapToGrid="0">
      <p:cViewPr varScale="1">
        <p:scale>
          <a:sx n="82" d="100"/>
          <a:sy n="82" d="100"/>
        </p:scale>
        <p:origin x="60" y="29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s>
</file>

<file path=ppt/ink/ink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6-29T02:55:50.286"/>
    </inkml:context>
    <inkml:brush xml:id="br0">
      <inkml:brushProperty name="width" value="0.07056" units="cm"/>
      <inkml:brushProperty name="height" value="0.07056" units="cm"/>
      <inkml:brushProperty name="color" value="#D9D9D9"/>
      <inkml:brushProperty name="transparency" value="76"/>
      <inkml:brushProperty name="fitToCurve" value="1"/>
    </inkml:brush>
  </inkml:definitions>
  <inkml:trace contextRef="#ctx0" brushRef="#br0">0 523 7 0,'0'6'3'0,"0"-14"-1"0,0 8 4 15,0 2-5-15,0-2 0 16,0 0 0-16,0 0 0 16,0-6-1-16,0 6 1 15,0 0 1-15,0 0 1 16,0 0-2-16,0 0 1 16,0 4 0-16,0-4 0 15,0 0-1-15,4 2 0 16,4 2 0-16,2 1 1 15,10 3 0-15,-2-4 0 0,0 6-1 16,6 2 1-16,0 2-1 16,-2 4 1-16,2-2-1 15,2 2 0-15,0 0 0 16,0 4 0-16,-2-6-1 16,-7 2 1-16,1-2 0 15,2-2 0-15,-4-5 0 16,-6-1 0-16,2-2 1 15,-4-4 1-15,0 2 0 16,-4-4 0-16,-4 0-1 16,4-6 0-16,-4 6 0 15,0-16 1-15,0-1-3 16,0-3 0-16,0 0 0 16,0-8 0-16,0 4 0 15,0 0 0-15,0-2 0 16,-4 2 0-16,0 0 0 15,4 9 0-15,0 1 0 0,0-4 0 16,0 2 0-16,0-2 0 16,0 12 0-16,4 0 0 15,0-2-1-15,-4 8 1 16,2 0 0-16,6 4 1 16,0 0-2-16,4 2 1 15,-2-4 0-15,2 10 1 16,0 2-1-16,1 2 0 15,3 0 0-15,4 2 0 16,-2 5 0-16,2 3 0 0,-6 2 0 16,0 0 1-16,14-6-1 15,-2 0 1-15,-2-6-1 16,-2-2 0-16,-4 0 0 16,1-4 0-16,-3-4 0 15,-6 1 0-15,-2-5 0 16,4 2 1-16,-4 0-1 15,-8-4 1-15,0-8-1 16,4-1 1-16,-4-5-1 16,0-2 1-16,0-4-1 15,0 0 0-15,0-2 0 16,4 2 0-16,0-4 0 16,-4 0 0-16,0 2 0 15,2 0 0-15,-2 3 0 16,4 1 0-16,-4 10 0 15,4-6 0-15,0 4 0 16,0 2 0-16,-4 8 0 0,4-6 0 16,-2 0 0-16,6 2 0 15,0 4-1-15,0 0 1 16,-4 4 0-16,2 2 0 16,2 4 0-16,4 8 0 15,4-6 0-15,-2 8 0 16,-2 0 0-16,2 5 0 15,2 1 0-15,0-6 0 16,6-2 0-16,-2-2 0 0,-2-2-1 16,-2 0 1-16,0 0 0 15,-6 2 1-15,2-14-1 16,-2 4 0-16,2-4 0 16,-4-4 0-16,4-4 0 15,-6-2 1-15,2-10-1 16,-1 0 0-16,1 0 0 15,-4-6 0-15,0 0 0 16,-4-10 0-16,0 5 0 16,0-3 0-16,0 6 0 15,4-2 0-15,-4 4 0 16,4 4 0-16,0 2 0 16,-2 2 0-16,2-1-1 15,0 3 1-15,4 4 0 16,-2 6 0-16,2 2 0 15,0 2 1-15,0 2-1 16,4 10 0-16,6-4 0 16,-2 10 0-16,6 1 0 0,2-3 0 15,2 4-1-15,0-2 1 16,2 4 0-16,-3-4 1 16,-3-2-2-16,-4-2 1 15,4 0 0-15,-6-4 1 16,-4-4-1-16,-2 0 0 15,2 1 0-15,-4 1 0 16,-4-8 0-16,0-4 1 16,-2-4-1-16,2-3 0 0,3-1-1 15,-3-2 1-15,0-8 0 16,-2-2 0-16,-2 0 0 16,0 0 0-16,0 2 0 15,0 0 0-15,0-3 0 16,0 5 0-16,0 4 0 15,0 0 0-15,0 2 0 16,6 0 0-16,-2 4 0 16,-2-4 0-16,2 9 0 15,0-3 0-15,4 4 0 16,0 4 0-16,2 4 0 16,2 0 0-16,4 5 0 15,4 9 0-15,2-6 0 16,0 6 0-16,0 2 0 15,-2 4 0-15,0 0 0 16,2 1 0-16,0 1 0 0,2-6 0 16,-2-6 0-16,-2 0 0 15,-6-2 0-15,0-4 0 16,-2-2 0-16,0-2 0 16,0-12 0-16,-2-2 0 15,2 0 0-15,-5-2 1 16,1-6-1-16,8-6 0 15,-10 2 0-15,2-1 0 16,-4 1 0-16,4-2 0 16,0 4 0-16,-2-6 0 0,2 4 0 15,0 5 0-15,6 1 0 16,-6 2 0-16,0 0-1 16,4 4 1-16,0 4 0 15,-6-2 0-15,6 8 0 16,0 4 1-16,2 0-1 15,4 2 0-15,2 4 0 16,4 4 0-16,2 0 0 16,0 6 0-16,0 3 0 15,1-7 0-15,-5 2 0 16,-2 2 0-16,-2-4 0 16,-1-2 0-16,-1 0 0 15,-4-4 1-15,-4-6-1 16,0 1 1-16,-2-5 1 15,6-2 0-15,0-5-1 16,-4-7 1-16,-6 2-1 16,6-6 1-1,4-16-2-15,0 8 0 16,-6-5 0-16,2 7 0 16,0 4-1-16,-4 0 1 15,0 2 0-15,4 6 0 16,-2-2 0-16,2 0 0 15,4 8-1-15,-4 2 1 16,4 2 0-16,2 8 0 16,-2 8-1-16,2 0 1 15,6 2 0-15,-6 0 0 0,2 2 0 16,0 0 0-16,-2-2 0 16,2 0 1-16,-2 1-1 15,2-1 0-15,-4-2 0 16,-2-4 1-16,-2-2-1 15,-4-6 0-15,-1 2 0 16,-3-4 0-16,4-6 0 16,0-6 0-16,0-2 0 15,-4-2 0-15,0-7 0 16,6-1 0-16,2-2 0 16,0-2 0-16,0 2 0 15,0 2 0-15,0 0 0 16,-2 6 0-16,2 6 0 15,-4 2 0-15,4 0 0 16,-6 2 0-16,2 2-1 0,-4 6 1 16,4 0-1-16,-4 0 1 15,8 0-1-15,0 0 0 16,-4 4 0-16,0-2 1 16,0-2-1-16,-2 0 0 15,2 4-1-15,-4-4 1 16,0 0-2-16,0 0 0 15,0 4-5-15,0-4 0 16,0 2-3-16,0 2 1 16</inkml:trace>
</inkml:ink>
</file>

<file path=ppt/ink/ink1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6-27T18:21:00.564"/>
    </inkml:context>
    <inkml:brush xml:id="br0">
      <inkml:brushProperty name="width" value="0.07056" units="cm"/>
      <inkml:brushProperty name="height" value="0.07056" units="cm"/>
      <inkml:brushProperty name="color" value="#D9D9D9"/>
      <inkml:brushProperty name="transparency" value="76"/>
      <inkml:brushProperty name="fitToCurve" value="1"/>
    </inkml:brush>
  </inkml:definitions>
  <inkml:trace contextRef="#ctx0" brushRef="#br0">6 204 7 0,'0'10'3'0,"0"-22"-1"0,-4 12 3 16,4 0-4-16,-4 0 0 15,4 0 3-15,-4 0 1 16,4 0-5-16,8 2 0 0,-8-2 3 16,0 0 1-16,0 0-2 15,0-2 1-15,-4 2-2 16,0 0 0-16,4 0-1 15,0 0 1-15,0-8-1 16,8 8 0-16,-8 4 0 16,8-8 0-16,-8 4 0 15,-4 0 0-15,10 0 0 16,-2-2 0-16,0-2 0 16,-4-2 1-16,8 2 0 15,0 0 0-15,6-6 0 16,2 0 0-16,0-5 0 15,2-1 1-15,2 6-1 16,-2-12 0-16,2 6 0 16,-2 2 0-16,-2 2 0 15,-2 2 0-15,2 0-1 16,-6-2 1-16,2 6-1 0,0 0 1 16,-4 2-1-16,0 2 0 15,-2-2 0-15,2 4 0 16,0 4 0-16,0-2 0 15,0 6 0-15,-2-2 0 16,4 4 0-16,0 4 0 16,4 2 0-16,-2 0 0 15,0 2 0-15,0 2 0 16,2-4 0-16,2-2 1 0,-4 1-2 16,-2-5 1-16,2 4 0 15,0-4 0-15,-2-6 0 16,-2 2 0-16,0-2 0 15,-2-4 1-15,4 0 0 16,-4 0 0-16,1-8-1 16,1-4 0-16,0-2 0 15,0 0 0-15,2 1 1 16,2-3 0-16,4-4-1 16,-2 0 1-16,2 4-1 15,-2 2 1-15,6 4 0 16,-6 4 0-16,-2 0-1 15,4 2 0-15,-4 0 0 16,2 4 0-16,-4 4 0 16,6 2 0-16,0 4-1 15,0 4 1-15,-6-2 0 0,2 8 1 16,0 8-1-16,-2-2 0 16,-2 1 0-16,0-5 0 15,-2 2 0-15,2-8 0 16,-4 2 0-16,4-2 1 15,-4-4-1-15,0 0 0 16,0-6 0-16,0 0 1 16,-4-6 0-16,10 0 1 15,-2-6 0-15,0-4 0 16,0-4-1-16,0-2 1 16,4-4-1-16,-2-4 1 0,2 2-2 15,2 2 0-15,2-3 0 16,-2 3 0-16,2 4 0 15,-4-2 0-15,0 8-1 16,-2 0 1-16,-2 4 0 16,0-2 0-16,0 8 0 15,-2 4 0-15,6 0 0 16,-2 6 0-16,1 2 0 16,1 12 0-16,8 2 0 15,-10-3 0-15,6 5 0 16,-4-6 0-16,4 6 0 15,-2-2 0-15,0-2 0 16,-2-8 0-16,4 0 0 16,-6 2 0-16,6-6 0 15,-4-4 0-15,0 2 0 16,-2-4 0-16,4-2 0 0,-2-8 0 16,4-2 0-16,-2 2 0 15,2-2 0-15,-4-8 0 16,4-4 0-16,2 2 1 15,-4 2-1-15,2-6 0 16,0 4 0-16,-6-4 0 16,2 4 0-16,4 2 0 15,-6-2 0-15,2 6 0 16,4 0 0-16,-4 6 0 16,2 4 0-16,0 0 0 0,2 0-1 15,0 8 1-15,-4 2 0 16,2 0 0-16,-2 10 0 15,0 0 1-15,-2 2-2 16,-3-2 1-16,3 8 0 16,0 2 1-16,0-8-1 15,-2-2 0-15,0-4 0 16,2-2 0-16,2 4 0 16,0-8 0-16,0 0 0 15,2-4 0-15,2 0 0 16,-2-3 0-16,2-3 0 15,2 0 0-15,6-3 0 16,-8-7 0-16,6-2-1 16,-4 2 1-16,4-10 0 15,-6 6 1-15,0-2-1 16,0-4 0-16,-6 2 0 16,2 4 0-16,-4 2 0 0,0 6 0 15,-4-2 0-15,2 2 0 16,-6 6 0-16,8 0 0 15,0 2 0-15,0 10 0 16,-2 4 0-16,2 0 0 16,0 2 0-16,4-2 0 15,-2 4 0-15,2 2 0 16,4 0 0-16,-2-2 0 16,2-5-1-16,-2-3 1 15,2 4 0-15,-4-8 1 0,0-2-1 16,2 2 0-16,-2-8 0 15,-1-4 0-15,3-2 0 16,0-4 0-16,10 0 0 16,6 0 0-16,-4-8 0 15,2 7 1-15,-2-3-1 16,-4 2 0-16,-2 4 0 16,-4-2 0-16,6 4 0 15,-6 10 0-15,-2-2 0 16,-2 12 0-16,-2-8 0 15,-2 4 0-15,0 8 0 16,0 1 0-16,0 1 0 16,0-2 0-16,-2 2 0 15,2 2 0-15,0-6 0 16,0 0 1-16,0-2-2 16,0-8 1-16,-2 2 0 0,2-2 1 15,0-6 0-15,2-2 1 16,2-6 0-16,0 0 1 15,2 2-1-15,6-4 1 16,0 0-1-16,-2 0 1 16,0 4-2-16,2 0 1 15,-2-2-2-15,1 6 0 16,-1-2-3-16,-6 4 1 16,-2 0-5-16,-2 4 1 15,0-2-6-15,-4 6 0 16,4-2-1-16,-4 0 0 0</inkml:trace>
</inkml:ink>
</file>

<file path=ppt/ink/ink1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6-27T18:21:00.563"/>
    </inkml:context>
    <inkml:brush xml:id="br0">
      <inkml:brushProperty name="width" value="0.07056" units="cm"/>
      <inkml:brushProperty name="height" value="0.07056" units="cm"/>
      <inkml:brushProperty name="color" value="#D9D9D9"/>
      <inkml:brushProperty name="transparency" value="76"/>
      <inkml:brushProperty name="fitToCurve" value="1"/>
    </inkml:brush>
  </inkml:definitions>
  <inkml:trace contextRef="#ctx0" brushRef="#br0">0 524 7 0,'0'6'3'0,"0"-14"-1"0,0 8 4 15,0 2-5-15,0-2 0 16,0 0 0-16,0 0 0 16,0-6-1-16,0 6 1 15,0 0 1-15,0 0 1 16,0 0-2-16,0 0 1 16,0 4 0-16,0-4 0 15,0 0-1-15,5 2 0 16,4 2 0-16,2 2 1 15,12 2 0-15,-3-4 0 0,1 6-1 16,6 2 1-16,0 2-1 16,-2 4 1-16,2-2-1 15,3 2 0-15,-1 0 0 16,1 4 0-16,-3-6-1 16,-8 2 1-16,2-2 0 15,2-2 0-15,-5-5 0 16,-7-1 0-16,3-2 1 15,-5-4 1-15,0 2 0 16,-5-4 0-16,-4 0-1 16,5-6 0-16,-5 6 0 15,0-16 1-15,0-1-3 16,0-3 0-16,0 0 0 16,0-8 0-16,0 4 0 15,0 0 0-15,0-2 0 16,-5 2 0-16,1 0 0 15,4 8 0-15,0 2 0 0,0-4 0 16,0 2 0-16,0-2 0 16,0 12 0-16,4 0 0 15,1-2-1-15,-5 8 1 16,2 0 0-16,7 4 1 16,0 0-2-16,5 2 1 15,-3-4 0-15,3 10 1 16,0 2-1-16,2 2 0 15,2 0 0-15,4 2 0 16,-1 6 0-16,2 2 0 0,-8 2 0 16,1 0 1-16,16-6-1 15,-2 0 1-15,-3-6-1 16,-2-2 0-16,-5 0 0 16,2-4 0-16,-4-4 0 15,-7 1 0-15,-2-5 0 16,5 2 1-16,-5 0-1 15,-9-4 1-15,0-8-1 16,5-1 1-16,-5-5-1 16,0-2 1-16,0-4-1 15,0 0 0-15,0-2 0 16,4 2 0-16,1-4 0 16,-5 0 0-16,0 2 0 15,2 0 0-15,-2 2 0 16,5 2 0-16,-5 10 0 15,4-6 0-15,1 4 0 16,-1 2 0-16,-4 8 0 0,5-6 0 16,-3 0 0-16,7 2 0 15,0 4-1-15,0 0 1 16,-4 4 0-16,2 2 0 16,2 4 0-16,4 8 0 15,6-6 0-15,-4 8 0 16,-1 0 0-16,2 6 0 15,2 0 0-15,0-6 0 16,7-2 0-16,-2-2 0 0,-3-2-1 16,-1 0 1-16,-1 0 0 15,-7 2 1-15,3-14-1 16,-3 4 0-16,3-4 0 16,-5-4 0-16,4-4 0 15,-6-2 1-15,2-10-1 16,-1 0 0-16,1 0 0 15,-4-6 0-15,-1 0 0 16,-4-10 0-16,0 4 0 16,0-2 0-16,0 6 0 15,5-2 0-15,-5 4 0 16,4 4 0-16,1 2 0 16,-3 2 0-16,3-1-1 15,-1 3 1-15,5 4 0 16,-2 6 0-16,2 2 0 15,0 2 1-15,1 2-1 16,3 10 0-16,8-4 0 16,-3 10 0-16,7 1 0 0,2-3 0 15,3 4-1-15,-1-2 1 16,3 4 0-16,-3-4 1 16,-4-2-2-16,-4-2 1 15,4 0 0-15,-7-4 1 16,-4-4-1-16,-3 0 0 15,3 2 0-15,-5 0 0 16,-5-8 0-16,1-4 1 16,-3-4-1-16,2-4 0 0,4 0-1 15,-3-2 1-15,0-8 0 16,-3-2 0-16,-2 0 0 16,0 0 0-16,0 2 0 15,0 0 0-15,0-3 0 16,0 5 0-16,0 4 0 15,0 0 0-15,0 2 0 16,7 0 0-16,-3 4 0 16,-2-4 0-16,3 8 0 15,0-2 0-15,4 4 0 16,0 4 0-16,2 4 0 16,3 0 0-16,4 6 0 15,5 8 0-15,2-6 0 16,-1 6 0-16,1 2 0 15,-2 4 0-15,0 0 0 16,2 1 0-16,0 1 0 0,2-6 0 16,-2-6 0-16,-2 0 0 15,-7-2 0-15,0-4 0 16,-3-2 0-16,1-2 0 16,-1-12 0-16,-1-2 0 15,1 0 0-15,-5-2 1 16,1-6-1-16,10-6 0 15,-13 2 0-15,4-1 0 16,-6 1 0-16,5-2 0 16,0 4 0-16,-2-6 0 0,2 4 0 15,0 4 0-15,7 2 0 16,-7 2 0-16,0 0-1 16,5 4 1-16,0 4 0 15,-8-2 0-15,8 8 0 16,0 4 1-16,1 0-1 15,6 2 0-15,2 4 0 16,4 4 0-16,2 0 0 16,1 6 0-16,-1 4 0 15,3-8 0-15,-7 2 0 16,-2 2 0-16,-3-4 0 16,0-2 0-16,-2 0 0 15,-5-4 1-15,-3-6-1 16,-1 1 1-16,-3-5 1 15,8-2 0-15,0-5-1 16,-5-7 1-16,-7 2-1 16,7-6 1-1,5-16-2-15,-1 8 0 16,-6-6 0-16,2 8 0 16,0 4-1-16,-4 0 1 15,-1 2 0-15,5 6 0 16,-2-2 0-16,2 0 0 15,5 8-1-15,-5 2 1 16,5 2 0-16,2 8 0 16,-3 8-1-16,3 0 1 15,7 2 0-15,-7 0 0 0,2 2 0 16,0 0 0-16,-2-2 0 16,2 0 1-16,-2 2-1 15,2-2 0-15,-4-2 0 16,-3-4 1-16,-2-2-1 15,-4-6 0-15,-2 2 0 16,-3-4 0-16,5-6 0 16,-1-6 0-16,1-2 0 15,-5-2 0-15,0-8 0 16,7 0 0-16,2-2 0 16,0-2 0-16,0 2 0 15,0 2 0-15,0 0 0 16,-2 6 0-16,2 6 0 15,-4 2 0-15,4 0 0 16,-7 2 0-16,2 2-1 0,-4 6 1 16,5 0-1-16,-5 0 1 15,9 0-1-15,0 0 0 16,-4 4 0-16,-1-2 1 16,1-2-1-16,-3 0 0 15,3 4-1-15,-5-4 1 16,0 0-2-16,0 0 0 15,0 4-5-15,0-4 0 16,0 2-3-16,0 2 1 16</inkml:trace>
</inkml:ink>
</file>

<file path=ppt/ink/ink1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6-27T18:21:00.564"/>
    </inkml:context>
    <inkml:brush xml:id="br0">
      <inkml:brushProperty name="width" value="0.07056" units="cm"/>
      <inkml:brushProperty name="height" value="0.07056" units="cm"/>
      <inkml:brushProperty name="color" value="#D9D9D9"/>
      <inkml:brushProperty name="transparency" value="76"/>
      <inkml:brushProperty name="fitToCurve" value="1"/>
    </inkml:brush>
  </inkml:definitions>
  <inkml:trace contextRef="#ctx0" brushRef="#br0">5 204 7 0,'0'10'3'0,"0"-22"-1"0,-3 12 3 16,3 0-4-16,-4 0 0 15,4 0 3-15,-3 0 1 16,3 0-5-16,7 2 0 0,-7-2 3 16,0 0 1-16,0 0-2 15,0-2 1-15,-4 2-2 16,1 0 0-16,3 0-1 15,0 0 1-15,0-8-1 16,7 8 0-16,-7 4 0 16,7-8 0-16,-7 4 0 15,-4 0 0-15,10 0 0 16,-3-2 0-16,0-2 0 16,-3-2 1-16,7 2 0 15,0 0 0-15,5-6 0 16,2 0 0-16,0-5 0 15,2-1 1-15,1 6-1 16,-1-12 0-16,1 6 0 16,-1 2 0-16,-2 2 0 15,-2 2 0-15,2 0-1 16,-6-2 1-16,3 6-1 0,-1 0 1 16,-3 2-1-16,0 2 0 15,-2-2 0-15,2 4 0 16,0 4 0-16,0-2 0 15,0 6 0-15,-2-2 0 16,4 4 0-16,-1 4 0 16,5 2 0-16,-3 0 0 15,0 2 0-15,1 2 0 16,1-4 0-16,2-2 1 0,-4 1-2 16,-1-5 1-16,1 4 0 15,1-4 0-15,-3-6 0 16,-1 2 0-16,0-2 0 15,-2-4 1-15,4 0 0 16,-4 0 0-16,1-8-1 16,1-4 0-16,0-2 0 15,0 0 0-15,2 1 1 16,1-3 0-16,4-4-1 16,-2 0 1-16,2 4-1 15,-2 2 1-15,6 4 0 16,-6 4 0-16,-2 0-1 15,4 2 0-15,-3 0 0 16,1 4 0-16,-4 4 0 16,6 2 0-16,0 4-1 15,0 4 1-15,-5-2 0 0,1 8 1 16,0 8-1-16,-1-2 0 16,-2 1 0-16,0-5 0 15,-2 2 0-15,2-8 0 16,-3 2 0-16,3-2 1 15,-4-4-1-15,0 0 0 16,1-6 0-16,-1 0 1 16,-3-6 0-16,9 0 1 15,-2-6 0-15,0-4 0 16,0-4-1-16,0-2 1 16,3-4-1-16,-1-4 1 0,1 2-2 15,2 2 0-15,2-3 0 16,-2 3 0-16,2 4 0 15,-3-2 0-15,-1 8-1 16,-1 0 1-16,-2 4 0 16,0-2 0-16,0 8 0 15,-2 4 0-15,5 0 0 16,-1 6 0-16,0 2 0 16,2 12 0-16,6 2 0 15,-8-3 0-15,5 5 0 16,-4-6 0-16,4 6 0 15,-2-2 0-15,0-2 0 16,-1-8 0-16,3 0 0 16,-6 2 0-16,6-6 0 15,-4-4 0-15,1 2 0 16,-2-4 0-16,3-2 0 0,-2-8 0 16,4-2 0-16,-2 2 0 15,2-2 0-15,-4-8 0 16,4-4 0-16,2 2 1 15,-4 2-1-15,2-6 0 16,0 4 0-16,-6-4 0 16,3 4 0-16,3 2 0 15,-6-2 0-15,3 6 0 16,3 0 0-16,-4 6 0 16,2 4 0-16,0 0 0 0,2 0-1 15,0 8 1-15,-3 2 0 16,1 0 0-16,-2 10 0 15,0 0 1-15,-1 2-2 16,-3-2 1-16,3 8 0 16,0 2 1-16,-1-8-1 15,-1-2 0-15,0-4 0 16,2-2 0-16,1 4 0 16,1-8 0-16,-1 0 0 15,2-4 0-15,2 0 0 16,-2-3 0-16,2-3 0 15,2 0 0-15,4-3 0 16,-6-7 0-16,5-2-1 16,-3 2 1-16,3-10 0 15,-5 6 1-15,0-2-1 16,0-4 0-16,-6 2 0 16,3 4 0-16,-4 2 0 0,0 6 0 15,-4-2 0-15,2 2 0 16,-5 6 0-16,7 0 0 15,0 2 0-15,0 10 0 16,-2 4 0-16,2 0 0 16,0 2 0-16,4-2 0 15,-3 4 0-15,3 2 0 16,3 0 0-16,-2-2 0 16,2-5-1-16,-2-3 1 15,2 4 0-15,-4-8 1 0,0-2-1 16,3 2 0-16,-3-8 0 15,-1-4 0-15,4-2 0 16,-1-4 0-16,9 0 0 16,5 0 0-16,-4-8 0 15,2 7 1-15,-1-3-1 16,-4 2 0-16,-2 4 0 16,-3-2 0-16,5 4 0 15,-5 10 0-15,-2-2 0 16,-1 12 0-16,-3-8 0 15,-1 4 0-15,0 8 0 16,0 1 0-16,0 1 0 16,0-2 0-16,-2 2 0 15,2 2 0-15,0-6 0 16,0 0 1-16,0-2-2 16,0-8 1-16,-2 2 0 0,2-2 1 15,0-6 0-15,2-2 1 16,1-6 0-16,1 0 1 15,1 2-1-15,5-4 1 16,0 0-1-16,-1 0 1 16,0 4-2-16,1 0 1 15,-2-2-2-15,2 6 0 16,-1-2-3-16,-6 4 1 16,-1 0-5-16,-2 4 1 15,0-2-6-15,-4 6 0 16,4-2-1-16,-4 0 0 0</inkml:trace>
</inkml:ink>
</file>

<file path=ppt/ink/ink1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6-27T18:21:00.563"/>
    </inkml:context>
    <inkml:brush xml:id="br0">
      <inkml:brushProperty name="width" value="0.07056" units="cm"/>
      <inkml:brushProperty name="height" value="0.07056" units="cm"/>
      <inkml:brushProperty name="color" value="#D9D9D9"/>
      <inkml:brushProperty name="transparency" value="76"/>
      <inkml:brushProperty name="fitToCurve" value="1"/>
    </inkml:brush>
  </inkml:definitions>
  <inkml:trace contextRef="#ctx0" brushRef="#br0">0 525 7 0,'0'6'3'0,"0"-14"-1"0,0 8 4 15,0 2-5-15,0-2 0 16,0 0 0-16,0 0 0 16,0-6-1-16,0 6 1 15,0 0 1-15,0 0 1 16,0 0-2-16,0 0 1 16,0 4 0-16,0-4 0 15,0 0-1-15,3 2 0 16,4 2 0-16,1 2 1 15,9 2 0-15,-2-4 0 0,1 6-1 16,4 2 1-16,0 2-1 16,-2 4 1-16,3-2-1 15,0 2 0-15,1 0 0 16,0 4 0-16,-2-6-1 16,-5 2 1-16,0-2 0 15,2-2 0-15,-4-5 0 16,-5-1 0-16,2-2 1 15,-3-4 1-15,0 2 0 16,-4-4 0-16,-3 0-1 16,4-6 0-16,-4 6 0 15,0-16 1-15,0-1-3 16,0-3 0-16,0 0 0 16,0-8 0-16,0 4 0 15,0 0 0-15,0-2 0 16,-4 2 0-16,1 0 0 15,3 8 0-15,0 2 0 0,0-4 0 16,0 2 0-16,0-2 0 16,0 12 0-16,3 0 0 15,1-2-1-15,-4 8 1 16,1 0 0-16,6 4 1 16,0 0-2-16,3 2 1 15,-2-4 0-15,2 10 1 16,0 2-1-16,2 2 0 15,2 0 0-15,2 2 0 16,0 6 0-16,0 2 0 0,-4 2 0 16,0 0 1-16,11-6-1 15,-1 0 1-15,-2-6-1 16,-1-2 0-16,-4 0 0 16,1-4 0-16,-3-4 0 15,-4 1 0-15,-2-5 0 16,3 2 1-16,-4 0-1 15,-6-4 1-15,0-8-1 16,4-1 1-16,-4-5-1 16,0-2 1-16,0-4-1 15,0 0 0-15,0-2 0 16,3 2 0-16,0-4 0 16,-3 0 0-16,0 2 0 15,2 0 0-15,-2 2 0 16,4 2 0-16,-4 10 0 15,3-6 0-15,0 4 0 16,1 2 0-16,-4 8 0 0,3-6 0 16,-1 0 0-16,4 2 0 15,1 4-1-15,0 0 1 16,-4 4 0-16,2 2 0 16,2 4 0-16,3 8 0 15,3-6 0-15,-1 8 0 16,-2 0 0-16,2 6 0 15,2 0 0-15,-1-6 0 16,5-2 0-16,-1-2 0 0,-2-2-1 16,-1 0 1-16,-1 0 0 15,-4 2 1-15,1-14-1 16,-2 4 0-16,2-4 0 16,-3-4 0-16,3-4 0 15,-5-2 1-15,2-10-1 16,-1 0 0-16,0 0 0 15,-2-6 0-15,-1 0 0 16,-3-10 0-16,0 4 0 16,0-2 0-16,0 6 0 15,4-2 0-15,-4 4 0 16,3 4 0-16,0 1 0 16,-1 3 0-16,1-1-1 15,1 3 1-15,2 4 0 16,-1 6 0-16,2 2 0 15,0 2 1-15,0 2-1 16,3 10 0-16,5-4 0 16,-2 10 0-16,6 1 0 0,1-2 0 15,2 3-1-15,0-2 1 16,1 4 0-16,-1-4 1 16,-3-2-2-16,-4-2 1 15,3 0 0-15,-4-4 1 16,-4-4-1-16,-2 0 0 15,2 2 0-15,-3 0 0 16,-4-8 0-16,1-4 1 16,-3-4-1-16,3-4 0 0,2 0-1 15,-3-2 1-15,0-8 0 16,-1-2 0-16,-2 0 0 16,0 0 0-16,0 1 0 15,0 1 0-15,0-3 0 16,0 5 0-16,0 4 0 15,0 0 0-15,0 2 0 16,5 0 0-16,-2 4 0 16,-1-4 0-16,1 8 0 15,1-2 0-15,2 4 0 16,1 4 0-16,2 4 0 16,1 0 0-16,3 6 0 15,4 8 0-15,1-6 0 16,1 6 0-16,-1 2 0 15,-1 4 0-15,0 0 0 16,1 1 0-16,1 2 0 0,1-7 0 16,-1-6 0-16,-3 0 0 15,-4-2 0-15,0-4 0 16,-2-2 0-16,0-2 0 16,0-12 0-16,-1-2 0 15,1 0 0-15,-4-2 1 16,0-6-1-16,8-6 0 15,-9 1 0-15,2 0 0 16,-4 1 0-16,4-2 0 16,-1 4 0-16,-1-6 0 0,2 4 0 15,0 4 0-15,5 2 0 16,-6 2 0-16,1 0-1 16,3 4 1-16,0 4 0 15,-5-2 0-15,5 8 0 16,0 4 1-16,2 0-1 15,3 2 0-15,2 4 0 16,3 4 0-16,2 0 0 16,0 6 0-16,0 4 0 15,1-8 0-15,-4 2 0 16,-2 2 0-16,-2-4 0 16,-1-2 0-16,0 0 0 15,-4-4 1-15,-4-6-1 16,1 1 1-16,-2-5 1 15,5-2 0-15,0-5-1 16,-3-7 1-16,-5 2-1 16,4-6 1-1,5-16-2-15,-1 8 0 16,-5-6 0-16,1 8 0 16,1 4-1-16,-4 0 1 15,1 2 0-15,3 6 0 16,-2-2 0-16,1 0 0 15,4 8-1-15,-3 2 1 16,3 2 0-16,2 8 0 16,-2 8-1-16,2 0 1 15,5 2 0-15,-6 0 0 0,3 2 0 16,-1 0 0-16,-1-2 0 16,1 0 1-16,-1 2-1 15,2-2 0-15,-4-2 0 16,-2-4 1-16,-1-2-1 15,-4-6 0-15,0 2 0 16,-3-4 0-16,3-6 0 16,1-6 0-16,-1-2 0 15,-3-2 0-15,0-8 0 16,5 0 0-16,2-2 0 16,-1-2 0-16,1 2 0 15,0 2 0-15,0 0 0 16,-2 6 0-16,1 6 0 15,-2 2 0-15,2 0 0 16,-4 2 0-16,1 2-1 0,-3 6 1 16,4 0-1-16,-4 0 1 15,7 0-1-15,-1 0 0 16,-2 4 0-16,-1-2 1 16,0-2-1-16,-1 0 0 15,1 4-1-15,-3-4 1 16,0 0-2-16,0 0 0 15,0 4-5-15,0-4 0 16,0 2-3-16,0 2 1 16</inkml:trace>
</inkml:ink>
</file>

<file path=ppt/ink/ink1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6-27T18:21:00.564"/>
    </inkml:context>
    <inkml:brush xml:id="br0">
      <inkml:brushProperty name="width" value="0.07056" units="cm"/>
      <inkml:brushProperty name="height" value="0.07056" units="cm"/>
      <inkml:brushProperty name="color" value="#D9D9D9"/>
      <inkml:brushProperty name="transparency" value="76"/>
      <inkml:brushProperty name="fitToCurve" value="1"/>
    </inkml:brush>
  </inkml:definitions>
  <inkml:trace contextRef="#ctx0" brushRef="#br0">7 204 7 0,'0'10'3'0,"0"-22"-1"0,-5 12 3 16,5 0-4-16,-4 0 0 15,4 0 3-15,-5 0 1 16,5 0-5-16,9 2 0 0,-9-2 3 16,0 0 1-16,0 0-2 15,0-2 1-15,-4 2-2 16,-1 0 0-16,5 0-1 15,0 0 1-15,0-8-1 16,9 8 0-16,-9 4 0 16,9-8 0-16,-9 4 0 15,-4 0 0-15,10 0 0 16,-1-2 0-16,-1-2 0 16,-4-2 1-16,10 2 0 15,-1 0 0-15,6-6 0 16,3 0 0-16,1-5 0 15,1-1 1-15,3 6-1 16,-3-12 0-16,2 6 0 16,-1 2 0-16,-3 2 0 15,-2 2 0-15,2 0-1 16,-7-2 1-16,3 6-1 0,-1 0 1 16,-4 2-1-16,0 2 0 15,-2-2 0-15,2 4 0 16,0 4 0-16,0-2 0 15,0 6 0-15,-2-2 0 16,4 4 0-16,1 4 0 16,4 2 0-16,-3 0 0 15,1 2 0-15,-1 2 0 16,3-4 0-16,2-2 1 0,-4 1-2 16,-3-5 1-16,3 4 0 15,-1-4 0-15,-2-6 0 16,-2 2 0-16,1-2 0 15,-4-4 1-15,6 0 0 16,-6 0 0-16,2-8-1 16,1-4 0-16,0-2 0 15,0 0 0-15,3 1 1 16,1-3 0-16,5-4-1 16,-2 0 1-16,2 4-1 15,-2 2 1-15,7 4 0 16,-7 4 0-16,-3 0-1 15,5 2 0-15,-4 0 0 16,2 4 0-16,-5 4 0 16,7 2 0-16,0 4-1 15,0 4 1-15,-6-2 0 0,1 8 1 16,1 8-1-16,-3-2 0 16,-2 1 0-16,0-5 0 15,-2 2 0-15,2-8 0 16,-5 2 0-16,5-2 1 15,-4-4-1-15,-1 0 0 16,1-6 0-16,0 0 1 16,-5-6 0-16,11 0 1 15,-2-6 0-15,0-4 0 16,0-4-1-16,0-2 1 16,5-4-1-16,-3-4 1 0,2 2-2 15,3 2 0-15,2-3 0 16,-2 3 0-16,2 4 0 15,-4-2 0-15,-1 8-1 16,-1 0 1-16,-3 4 0 16,0-2 0-16,0 8 0 15,-2 4 0-15,6 0 0 16,-2 6 0-16,2 2 0 16,0 12 0-16,10 2 0 15,-12-3 0-15,8 5 0 16,-6-6 0-16,5 6 0 15,-2-2 0-15,0-2 0 16,-3-8 0-16,5 1 0 16,-6 1 0-16,6-6 0 15,-5-4 0-15,1 2 0 16,-3-4 0-16,5-2 0 0,-2-8 0 16,4-2 0-16,-2 2 0 15,2-2 0-15,-5-8 0 16,5-4 0-16,3 1 1 15,-5 3-1-15,2-6 0 16,0 4 0-16,-7-4 0 16,3 4 0-16,4 2 0 15,-7-2 0-15,3 6 0 16,4 0 0-16,-5 6 0 16,3 4 0-16,0 0 0 0,2 0-1 15,0 8 1-15,-4 2 0 16,1 0 0-16,-1 10 0 15,0 0 1-15,-3 2-2 16,-3-2 1-16,3 8 0 16,0 3 1-16,1-9-1 15,-3-2 0-15,0-4 0 16,2-2 0-16,3 4 0 16,-1-8 0-16,1 0 0 15,2-4 0-15,2 0 0 16,-2-3 0-16,2-3 0 15,2 0 0-15,7-3 0 16,-9-7 0-16,7-2-1 16,-5 2 1-16,5-10 0 15,-7 6 1-15,0-2-1 16,1-4 0-16,-8 2 0 16,2 4 0-16,-4 2 0 0,0 5 0 15,-4-1 0-15,2 2 0 16,-7 6 0-16,9 0 0 15,0 2 0-15,0 10 0 16,-2 5 0-16,2-1 0 16,0 2 0-16,4-2 0 15,-1 4 0-15,1 2 0 16,5 0 0-16,-2-2 0 16,2-5-1-16,-2-3 1 15,2 4 0-15,-4-8 1 0,-1-2-1 16,3 2 0-16,-2-8 0 15,-2-4 0-15,4-2 0 16,0-4 0-16,11 0 0 16,7 0 0-16,-5-8 0 15,3 7 1-15,-3-3-1 16,-4 2 0-16,-2 4 0 16,-5-2 0-16,7 4 0 15,-7 10 0-15,-2-2 0 16,-3 12 0-16,-2-8 0 15,-1 4 0-15,-1 8 0 16,0 1 0-16,0 1 0 16,0-2 0-16,-3 2 0 15,4 2 0-15,-1-6 0 16,0 0 1-16,0-2-2 16,0-8 1-16,-3 2 0 0,4-2 1 15,-1-6 0-15,2-2 1 16,2-6 0-16,1 0 1 15,2 2-1-15,6-4 1 16,1 0-1-16,-3 0 1 16,1 4-2-16,1 0 1 15,-1-2-2-15,0 6 0 16,0-2-3-16,-8 4 1 16,-2 0-5-16,-2 4 1 15,1-2-6-15,-6 6 0 16,5-2-1-16,-4 0 0 0</inkml:trace>
</inkml:ink>
</file>

<file path=ppt/ink/ink1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6-27T18:21:00.563"/>
    </inkml:context>
    <inkml:brush xml:id="br0">
      <inkml:brushProperty name="width" value="0.07056" units="cm"/>
      <inkml:brushProperty name="height" value="0.07056" units="cm"/>
      <inkml:brushProperty name="color" value="#D9D9D9"/>
      <inkml:brushProperty name="transparency" value="76"/>
      <inkml:brushProperty name="fitToCurve" value="1"/>
    </inkml:brush>
  </inkml:definitions>
  <inkml:trace contextRef="#ctx0" brushRef="#br0">0 524 7 0,'0'6'3'0,"0"-14"-1"0,0 8 4 15,0 2-5-15,0-2 0 16,0 0 0-16,0 0 0 16,0-6-1-16,0 6 1 15,0 0 1-15,0 0 1 16,0 0-2-16,0 0 1 16,0 4 0-16,0-4 0 15,0 0-1-15,4 2 0 16,4 2 0-16,2 2 1 15,10 2 0-15,-2-4 0 0,0 6-1 16,6 2 1-16,0 2-1 16,-2 4 1-16,2-2-1 15,2 2 0-15,0 0 0 16,0 4 0-16,-2-6-1 16,-7 2 1-16,1-2 0 15,2-2 0-15,-4-5 0 16,-6-1 0-16,2-2 1 15,-4-4 1-15,0 2 0 16,-4-4 0-16,-4 0-1 16,4-6 0-16,-4 6 0 15,0-16 1-15,0-1-3 16,0-3 0-16,0 0 0 16,0-8 0-16,0 4 0 15,0 0 0-15,0-2 0 16,-4 2 0-16,0 0 0 15,4 8 0-15,0 2 0 0,0-4 0 16,0 2 0-16,0-2 0 16,0 12 0-16,4 0 0 15,0-2-1-15,-4 8 1 16,2 0 0-16,6 4 1 16,0 0-2-16,4 2 1 15,-2-4 0-15,2 10 1 16,0 2-1-16,2 2 0 15,2 0 0-15,4 2 0 16,-2 6 0-16,2 2 0 0,-6 2 0 16,0 0 1-16,14-6-1 15,-2 0 1-15,-2-6-1 16,-2-2 0-16,-4 0 0 16,1-4 0-16,-3-4 0 15,-6 1 0-15,-2-5 0 16,4 2 1-16,-4 0-1 15,-8-4 1-15,0-8-1 16,4-1 1-16,-4-5-1 16,0-2 1-16,0-4-1 15,0 0 0-15,0-2 0 16,4 2 0-16,0-4 0 16,-4 0 0-16,0 2 0 15,2 0 0-15,-2 2 0 16,4 2 0-16,-4 10 0 15,4-6 0-15,0 4 0 16,0 2 0-16,-4 8 0 0,4-6 0 16,-2 0 0-16,6 2 0 15,0 4-1-15,0 0 1 16,-4 4 0-16,2 2 0 16,2 4 0-16,4 8 0 15,4-6 0-15,-2 8 0 16,-2 0 0-16,2 6 0 15,2 0 0-15,0-6 0 16,6-2 0-16,-2-2 0 0,-2-2-1 16,-2 0 1-16,0 0 0 15,-6 2 1-15,2-14-1 16,-2 4 0-16,2-4 0 16,-4-4 0-16,4-4 0 15,-6-2 1-15,2-10-1 16,-1 0 0-16,1 0 0 15,-4-6 0-15,0 0 0 16,-4-10 0-16,0 4 0 16,0-2 0-16,0 6 0 15,4-2 0-15,-4 4 0 16,4 4 0-16,0 2 0 16,-2 2 0-16,2-1-1 15,0 3 1-15,4 4 0 16,-2 6 0-16,2 2 0 15,0 2 1-15,0 2-1 16,4 10 0-16,6-4 0 16,-2 10 0-16,6 1 0 0,2-3 0 15,2 4-1-15,0-2 1 16,2 4 0-16,-2-4 1 16,-4-2-2-16,-4-2 1 15,4 0 0-15,-6-4 1 16,-4-4-1-16,-2 0 0 15,2 2 0-15,-4 0 0 16,-4-8 0-16,0-4 1 16,-2-4-1-16,2-4 0 0,3 0-1 15,-3-2 1-15,0-8 0 16,-2-2 0-16,-2 0 0 16,0 0 0-16,0 2 0 15,0 0 0-15,0-3 0 16,0 5 0-16,0 4 0 15,0 0 0-15,0 2 0 16,6 0 0-16,-2 4 0 16,-2-4 0-16,2 8 0 15,0-2 0-15,4 4 0 16,0 4 0-16,2 4 0 16,2 0 0-16,4 6 0 15,4 8 0-15,2-6 0 16,0 6 0-16,0 2 0 15,-2 4 0-15,0 0 0 16,2 1 0-16,0 1 0 0,2-6 0 16,-2-6 0-16,-2 0 0 15,-6-2 0-15,0-4 0 16,-2-2 0-16,0-2 0 16,0-12 0-16,-2-2 0 15,2 0 0-15,-5-2 1 16,1-6-1-16,8-6 0 15,-10 2 0-15,2-1 0 16,-4 1 0-16,4-2 0 16,0 4 0-16,-2-6 0 0,2 4 0 15,0 4 0-15,6 2 0 16,-6 2 0-16,0 0-1 16,4 4 1-16,0 4 0 15,-6-2 0-15,6 8 0 16,0 4 1-16,2 0-1 15,4 2 0-15,2 4 0 16,4 4 0-16,2 0 0 16,0 6 0-16,0 4 0 15,2-8 0-15,-6 2 0 16,-2 2 0-16,-2-4 0 16,-1-2 0-16,-1 0 0 15,-4-4 1-15,-4-6-1 16,0 1 1-16,-2-5 1 15,6-2 0-15,0-5-1 16,-4-7 1-16,-6 2-1 16,6-6 1-1,4-16-2-15,0 8 0 16,-6-6 0-16,2 8 0 16,0 4-1-16,-4 0 1 15,0 2 0-15,4 6 0 16,-2-2 0-16,2 0 0 15,4 8-1-15,-4 2 1 16,4 2 0-16,2 8 0 16,-2 8-1-16,2 0 1 15,6 2 0-15,-6 0 0 0,2 2 0 16,0 0 0-16,-2-2 0 16,2 0 1-16,-2 2-1 15,2-2 0-15,-4-2 0 16,-2-4 1-16,-2-2-1 15,-4-6 0-15,-1 2 0 16,-3-4 0-16,4-6 0 16,0-6 0-16,0-2 0 15,-4-2 0-15,0-8 0 16,6 0 0-16,2-2 0 16,0-2 0-16,0 2 0 15,0 2 0-15,0 0 0 16,-2 6 0-16,2 6 0 15,-4 2 0-15,4 0 0 16,-6 2 0-16,2 2-1 0,-4 6 1 16,4 0-1-16,-4 0 1 15,8 0-1-15,0 0 0 16,-4 4 0-16,0-2 1 16,0-2-1-16,-2 0 0 15,2 4-1-15,-4-4 1 16,0 0-2-16,0 0 0 15,0 4-5-15,0-4 0 16,0 2-3-16,0 2 1 16</inkml:trace>
</inkml:ink>
</file>

<file path=ppt/ink/ink1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6-27T18:21:00.564"/>
    </inkml:context>
    <inkml:brush xml:id="br0">
      <inkml:brushProperty name="width" value="0.07056" units="cm"/>
      <inkml:brushProperty name="height" value="0.07056" units="cm"/>
      <inkml:brushProperty name="color" value="#D9D9D9"/>
      <inkml:brushProperty name="transparency" value="76"/>
      <inkml:brushProperty name="fitToCurve" value="1"/>
    </inkml:brush>
  </inkml:definitions>
  <inkml:trace contextRef="#ctx0" brushRef="#br0">6 204 7 0,'0'10'3'0,"0"-22"-1"0,-4 12 3 16,4 0-4-16,-4 0 0 15,4 0 3-15,-4 0 1 16,4 0-5-16,8 2 0 0,-8-2 3 16,0 0 1-16,0 0-2 15,0-2 1-15,-4 2-2 16,0 0 0-16,4 0-1 15,0 0 1-15,0-8-1 16,8 8 0-16,-8 4 0 16,8-8 0-16,-8 4 0 15,-4 0 0-15,10 0 0 16,-2-2 0-16,0-2 0 16,-4-2 1-16,8 2 0 15,0 0 0-15,6-6 0 16,2 0 0-16,0-5 0 15,2-1 1-15,2 6-1 16,-2-12 0-16,2 6 0 16,-2 2 0-16,-2 2 0 15,-2 2 0-15,2 0-1 16,-6-2 1-16,2 6-1 0,0 0 1 16,-4 2-1-16,0 2 0 15,-2-2 0-15,2 4 0 16,0 4 0-16,0-2 0 15,0 6 0-15,-2-2 0 16,4 4 0-16,0 4 0 16,4 2 0-16,-2 0 0 15,0 2 0-15,0 2 0 16,2-4 0-16,2-2 1 0,-4 1-2 16,-2-5 1-16,2 4 0 15,0-4 0-15,-2-6 0 16,-2 2 0-16,0-2 0 15,-2-4 1-15,4 0 0 16,-4 0 0-16,1-8-1 16,1-4 0-16,0-2 0 15,0 0 0-15,2 1 1 16,2-3 0-16,4-4-1 16,-2 0 1-16,2 4-1 15,-2 2 1-15,6 4 0 16,-6 4 0-16,-2 0-1 15,4 2 0-15,-4 0 0 16,2 4 0-16,-4 4 0 16,6 2 0-16,0 4-1 15,0 4 1-15,-6-2 0 0,2 8 1 16,0 8-1-16,-2-2 0 16,-2 1 0-16,0-5 0 15,-2 2 0-15,2-8 0 16,-4 2 0-16,4-2 1 15,-4-4-1-15,0 0 0 16,0-6 0-16,0 0 1 16,-4-6 0-16,10 0 1 15,-2-6 0-15,0-4 0 16,0-4-1-16,0-2 1 16,4-4-1-16,-2-4 1 0,2 2-2 15,2 2 0-15,2-3 0 16,-2 3 0-16,2 4 0 15,-4-2 0-15,0 8-1 16,-2 0 1-16,-2 4 0 16,0-2 0-16,0 8 0 15,-2 4 0-15,6 0 0 16,-2 6 0-16,1 2 0 16,1 12 0-16,8 2 0 15,-10-3 0-15,6 5 0 16,-4-6 0-16,4 6 0 15,-2-2 0-15,0-2 0 16,-2-8 0-16,4 0 0 16,-6 2 0-16,6-6 0 15,-4-4 0-15,0 2 0 16,-2-4 0-16,4-2 0 0,-2-8 0 16,4-2 0-16,-2 2 0 15,2-2 0-15,-4-8 0 16,4-4 0-16,2 2 1 15,-4 2-1-15,2-6 0 16,0 4 0-16,-6-4 0 16,2 4 0-16,4 2 0 15,-6-2 0-15,2 6 0 16,4 0 0-16,-4 6 0 16,2 4 0-16,0 0 0 0,2 0-1 15,0 8 1-15,-4 2 0 16,2 0 0-16,-2 10 0 15,0 0 1-15,-2 2-2 16,-3-2 1-16,3 8 0 16,0 2 1-16,0-8-1 15,-2-2 0-15,0-4 0 16,2-2 0-16,2 4 0 16,0-8 0-16,0 0 0 15,2-4 0-15,2 0 0 16,-2-3 0-16,2-3 0 15,2 0 0-15,6-3 0 16,-8-7 0-16,6-2-1 16,-4 2 1-16,4-10 0 15,-6 6 1-15,0-2-1 16,0-4 0-16,-6 2 0 16,2 4 0-16,-4 2 0 0,0 6 0 15,-4-2 0-15,2 2 0 16,-6 6 0-16,8 0 0 15,0 2 0-15,0 10 0 16,-2 4 0-16,2 0 0 16,0 2 0-16,4-2 0 15,-2 4 0-15,2 2 0 16,4 0 0-16,-2-2 0 16,2-5-1-16,-2-3 1 15,2 4 0-15,-4-8 1 0,0-2-1 16,2 2 0-16,-2-8 0 15,-1-4 0-15,3-2 0 16,0-4 0-16,10 0 0 16,6 0 0-16,-4-8 0 15,2 7 1-15,-2-3-1 16,-4 2 0-16,-2 4 0 16,-4-2 0-16,6 4 0 15,-6 10 0-15,-2-2 0 16,-2 12 0-16,-2-8 0 15,-2 4 0-15,0 8 0 16,0 1 0-16,0 1 0 16,0-2 0-16,-2 2 0 15,2 2 0-15,0-6 0 16,0 0 1-16,0-2-2 16,0-8 1-16,-2 2 0 0,2-2 1 15,0-6 0-15,2-2 1 16,2-6 0-16,0 0 1 15,2 2-1-15,6-4 1 16,0 0-1-16,-2 0 1 16,0 4-2-16,2 0 1 15,-2-2-2-15,1 6 0 16,-1-2-3-16,-6 4 1 16,-2 0-5-16,-2 4 1 15,0-2-6-15,-4 6 0 16,4-2-1-16,-4 0 0 0</inkml:trace>
</inkml:ink>
</file>

<file path=ppt/ink/ink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6-29T02:55:50.287"/>
    </inkml:context>
    <inkml:brush xml:id="br0">
      <inkml:brushProperty name="width" value="0.07056" units="cm"/>
      <inkml:brushProperty name="height" value="0.07056" units="cm"/>
      <inkml:brushProperty name="color" value="#D9D9D9"/>
      <inkml:brushProperty name="transparency" value="76"/>
      <inkml:brushProperty name="fitToCurve" value="1"/>
    </inkml:brush>
  </inkml:definitions>
  <inkml:trace contextRef="#ctx0" brushRef="#br0">6 205 7 0,'0'10'3'0,"0"-22"-1"0,-4 12 3 16,4 0-4-16,-4 0 0 15,4 0 3-15,-4 0 1 16,4 0-5-16,8 2 0 0,-8-2 3 16,0 0 1-16,0 0-2 15,0-2 1-15,-4 2-2 16,0 0 0-16,4 0-1 15,0 0 1-15,0-8-1 16,8 8 0-16,-8 4 0 16,8-8 0-16,-8 4 0 15,-4 0 0-15,10 0 0 16,-2-2 0-16,0-2 0 16,-4-2 1-16,8 2 0 15,0 0 0-15,6-6 0 16,2 0 0-16,0-5 0 15,2-1 1-15,2 6-1 16,-2-12 0-16,2 5 0 16,-2 3 0-16,-2 2 0 15,-2 2 0-15,2 0-1 16,-6-2 1-16,2 6-1 0,0 0 1 16,-4 2-1-16,0 2 0 15,-2-2 0-15,2 4 0 16,0 4 0-16,0-2 0 15,0 6 0-15,-2-2 0 16,4 4 0-16,0 4 0 16,4 2 0-16,-2 0 0 15,0 3 0-15,0 1 0 16,2-4 0-16,2-2 1 0,-4 1-2 16,-2-5 1-16,2 4 0 15,0-4 0-15,-2-6 0 16,-2 2 0-16,0-2 0 15,-2-4 1-15,4 0 0 16,-4 0 0-16,1-8-1 16,1-4 0-16,0-2 0 15,0 0 0-15,2 1 1 16,2-3 0-16,4-4-1 16,-2-1 1-16,2 5-1 15,-2 2 1-15,6 4 0 16,-6 4 0-16,-2 0-1 15,4 2 0-15,-4 0 0 16,2 4 0-16,-4 4 0 16,6 2 0-16,0 4-1 15,0 4 1-15,-6-2 0 0,2 9 1 16,0 7-1-16,-2-2 0 16,-2 1 0-16,0-5 0 15,-2 2 0-15,2-8 0 16,-4 2 0-16,4-2 1 15,-4-3-1-15,0-1 0 16,0-6 0-16,0 0 1 16,-4-6 0-16,10 0 1 15,-2-6 0-15,0-4 0 16,0-4-1-16,0-3 1 16,4-3-1-16,-2-4 1 0,2 2-2 15,2 2 0-15,2-3 0 16,-2 3 0-16,2 4 0 15,-4-2 0-15,0 7-1 16,-2 1 1-16,-2 4 0 16,0-2 0-16,0 8 0 15,-2 4 0-15,6 0 0 16,-2 6 0-16,1 3 0 16,1 11 0-16,8 2 0 15,-10-3 0-15,6 5 0 16,-4-6 0-16,4 6 0 15,-2-2 0-15,0-1 0 16,-1-9 0-16,3 0 0 16,-6 2 0-16,6-6 0 15,-4-4 0-15,0 2 0 16,-2-4 0-16,4-2 0 0,-2-8 0 16,4-2 0-16,-2 2 0 15,2-2 0-15,-4-8 0 16,4-4 0-16,2 2 1 15,-4 2-1-15,2-6 0 16,0 3 0-16,-6-3 0 16,2 4 0-16,4 2 0 15,-6-2 0-15,2 6 0 16,4 0 0-16,-4 6 0 16,2 4 0-16,0 0 0 0,2 0-1 15,0 8 1-15,-4 2 0 16,2 0 0-16,-2 10 0 15,0 0 1-15,-2 2-2 16,-3-1 1-16,3 7 0 16,0 2 1-16,0-8-1 15,-2-2 0-15,0-4 0 16,2-2 0-16,2 4 0 16,0-8 0-16,0 0 0 15,2-3 0-15,2-1 0 16,-2-3 0-16,2-3 0 15,2 0 0-15,6-3 0 16,-8-7 0-16,6-3-1 16,-4 3 1-16,4-10 0 15,-6 6 1-15,0-2-1 16,0-4 0-16,-6 2 0 16,2 4 0-16,-4 2 0 0,0 6 0 15,-4-2 0-15,2 2 0 16,-6 6 0-16,8 0 0 15,0 2 0-15,0 10 0 16,-2 4 0-16,2 0 0 16,0 2 0-16,4-2 0 15,-2 4 0-15,2 2 0 16,4 0 0-16,-2-1 0 16,2-6-1-16,-2-3 1 15,2 4 0-15,-4-8 1 0,0-2-1 16,2 2 0-16,-2-8 0 15,-1-4 0-15,3-2 0 16,0-4 0-16,10 0 0 16,6 0 0-16,-4-8 0 15,2 7 1-15,-2-4-1 16,-4 3 0-16,-2 4 0 16,-4-2 0-16,6 4 0 15,-6 10 0-15,-2-2 0 16,-2 12 0-16,-2-8 0 15,-2 4 0-15,0 9 0 16,0 0 0-16,0 1 0 16,0-2 0-16,-2 2 0 15,2 2 0-15,0-6 0 16,0 0 1-16,0-2-2 16,0-8 1-16,-2 2 0 0,2-2 1 15,0-6 0-15,2-2 1 16,2-6 0-16,0 0 1 15,2 2-1-15,6-4 1 16,0 0-1-16,-2 0 1 16,0 4-2-16,2 0 1 15,-2-2-2-15,1 6 0 16,-1-2-3-16,-6 4 1 16,-2 0-5-16,-2 4 1 15,0-2-6-15,-4 6 0 16,4-2-1-16,-4 0 0 0</inkml:trace>
</inkml:ink>
</file>

<file path=ppt/ink/ink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6-29T02:55:50.286"/>
    </inkml:context>
    <inkml:brush xml:id="br0">
      <inkml:brushProperty name="width" value="0.07056" units="cm"/>
      <inkml:brushProperty name="height" value="0.07056" units="cm"/>
      <inkml:brushProperty name="color" value="#D9D9D9"/>
      <inkml:brushProperty name="transparency" value="76"/>
      <inkml:brushProperty name="fitToCurve" value="1"/>
    </inkml:brush>
  </inkml:definitions>
  <inkml:trace contextRef="#ctx0" brushRef="#br0">0 523 7 0,'0'6'3'0,"0"-14"-1"0,0 8 4 15,0 2-5-15,0-2 0 16,0 0 0-16,0 0 0 16,0-6-1-16,0 6 1 15,0 0 1-15,0 0 1 16,0 0-2-16,0 0 1 16,0 4 0-16,0-4 0 15,0 0-1-15,4 2 0 16,4 2 0-16,2 1 1 15,10 3 0-15,-2-4 0 0,0 6-1 16,6 2 1-16,0 2-1 16,-2 4 1-16,2-2-1 15,2 2 0-15,0 0 0 16,0 4 0-16,-2-6-1 16,-7 2 1-16,1-2 0 15,2-2 0-15,-4-5 0 16,-6-1 0-16,2-2 1 15,-4-4 1-15,0 2 0 16,-4-4 0-16,-4 0-1 16,4-6 0-16,-4 6 0 15,0-16 1-15,0-1-3 16,0-3 0-16,0 0 0 16,0-8 0-16,0 4 0 15,0 0 0-15,0-2 0 16,-4 2 0-16,0 0 0 15,4 9 0-15,0 1 0 0,0-4 0 16,0 2 0-16,0-2 0 16,0 12 0-16,4 0 0 15,0-2-1-15,-4 8 1 16,2 0 0-16,6 4 1 16,0 0-2-16,4 2 1 15,-2-4 0-15,2 10 1 16,0 2-1-16,1 2 0 15,3 0 0-15,4 2 0 16,-2 5 0-16,2 3 0 0,-6 2 0 16,0 0 1-16,14-6-1 15,-2 0 1-15,-2-6-1 16,-2-2 0-16,-4 0 0 16,1-4 0-16,-3-4 0 15,-6 1 0-15,-2-5 0 16,4 2 1-16,-4 0-1 15,-8-4 1-15,0-8-1 16,4-1 1-16,-4-5-1 16,0-2 1-16,0-4-1 15,0 0 0-15,0-2 0 16,4 2 0-16,0-4 0 16,-4 0 0-16,0 2 0 15,2 0 0-15,-2 3 0 16,4 1 0-16,-4 10 0 15,4-6 0-15,0 4 0 16,0 2 0-16,-4 8 0 0,4-6 0 16,-2 0 0-16,6 2 0 15,0 4-1-15,0 0 1 16,-4 4 0-16,2 2 0 16,2 4 0-16,4 8 0 15,4-6 0-15,-2 8 0 16,-2 0 0-16,2 5 0 15,2 1 0-15,0-6 0 16,6-2 0-16,-2-2 0 0,-2-2-1 16,-2 0 1-16,0 0 0 15,-6 2 1-15,2-14-1 16,-2 4 0-16,2-4 0 16,-4-4 0-16,4-4 0 15,-6-2 1-15,2-10-1 16,-1 0 0-16,1 0 0 15,-4-6 0-15,0 0 0 16,-4-10 0-16,0 5 0 16,0-3 0-16,0 6 0 15,4-2 0-15,-4 4 0 16,4 4 0-16,0 2 0 16,-2 2 0-16,2-1-1 15,0 3 1-15,4 4 0 16,-2 6 0-16,2 2 0 15,0 2 1-15,0 2-1 16,4 10 0-16,6-4 0 16,-2 10 0-16,6 1 0 0,2-3 0 15,2 4-1-15,0-2 1 16,2 4 0-16,-3-4 1 16,-3-2-2-16,-4-2 1 15,4 0 0-15,-6-4 1 16,-4-4-1-16,-2 0 0 15,2 1 0-15,-4 1 0 16,-4-8 0-16,0-4 1 16,-2-4-1-16,2-3 0 0,3-1-1 15,-3-2 1-15,0-8 0 16,-2-2 0-16,-2 0 0 16,0 0 0-16,0 2 0 15,0 0 0-15,0-3 0 16,0 5 0-16,0 4 0 15,0 0 0-15,0 2 0 16,6 0 0-16,-2 4 0 16,-2-4 0-16,2 9 0 15,0-3 0-15,4 4 0 16,0 4 0-16,2 4 0 16,2 0 0-16,4 5 0 15,4 9 0-15,2-6 0 16,0 6 0-16,0 2 0 15,-2 4 0-15,0 0 0 16,2 1 0-16,0 1 0 0,2-6 0 16,-2-6 0-16,-2 0 0 15,-6-2 0-15,0-4 0 16,-2-2 0-16,0-2 0 16,0-12 0-16,-2-2 0 15,2 0 0-15,-5-2 1 16,1-6-1-16,8-6 0 15,-10 2 0-15,2-1 0 16,-4 1 0-16,4-2 0 16,0 4 0-16,-2-6 0 0,2 4 0 15,0 5 0-15,6 1 0 16,-6 2 0-16,0 0-1 16,4 4 1-16,0 4 0 15,-6-2 0-15,6 8 0 16,0 4 1-16,2 0-1 15,4 2 0-15,2 4 0 16,4 4 0-16,2 0 0 16,0 6 0-16,0 3 0 15,1-7 0-15,-5 2 0 16,-2 2 0-16,-2-4 0 16,-1-2 0-16,-1 0 0 15,-4-4 1-15,-4-6-1 16,0 1 1-16,-2-5 1 15,6-2 0-15,0-5-1 16,-4-7 1-16,-6 2-1 16,6-6 1-1,4-16-2-15,0 8 0 16,-6-5 0-16,2 7 0 16,0 4-1-16,-4 0 1 15,0 2 0-15,4 6 0 16,-2-2 0-16,2 0 0 15,4 8-1-15,-4 2 1 16,4 2 0-16,2 8 0 16,-2 8-1-16,2 0 1 15,6 2 0-15,-6 0 0 0,2 2 0 16,0 0 0-16,-2-2 0 16,2 0 1-16,-2 1-1 15,2-1 0-15,-4-2 0 16,-2-4 1-16,-2-2-1 15,-4-6 0-15,-1 2 0 16,-3-4 0-16,4-6 0 16,0-6 0-16,0-2 0 15,-4-2 0-15,0-7 0 16,6-1 0-16,2-2 0 16,0-2 0-16,0 2 0 15,0 2 0-15,0 0 0 16,-2 6 0-16,2 6 0 15,-4 2 0-15,4 0 0 16,-6 2 0-16,2 2-1 0,-4 6 1 16,4 0-1-16,-4 0 1 15,8 0-1-15,0 0 0 16,-4 4 0-16,0-2 1 16,0-2-1-16,-2 0 0 15,2 4-1-15,-4-4 1 16,0 0-2-16,0 0 0 15,0 4-5-15,0-4 0 16,0 2-3-16,0 2 1 16</inkml:trace>
</inkml:ink>
</file>

<file path=ppt/ink/ink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6-29T02:55:50.287"/>
    </inkml:context>
    <inkml:brush xml:id="br0">
      <inkml:brushProperty name="width" value="0.07056" units="cm"/>
      <inkml:brushProperty name="height" value="0.07056" units="cm"/>
      <inkml:brushProperty name="color" value="#D9D9D9"/>
      <inkml:brushProperty name="transparency" value="76"/>
      <inkml:brushProperty name="fitToCurve" value="1"/>
    </inkml:brush>
  </inkml:definitions>
  <inkml:trace contextRef="#ctx0" brushRef="#br0">6 205 7 0,'0'10'3'0,"0"-22"-1"0,-4 12 3 16,4 0-4-16,-4 0 0 15,4 0 3-15,-4 0 1 16,4 0-5-16,8 2 0 0,-8-2 3 16,0 0 1-16,0 0-2 15,0-2 1-15,-4 2-2 16,0 0 0-16,4 0-1 15,0 0 1-15,0-8-1 16,8 8 0-16,-8 4 0 16,8-8 0-16,-8 4 0 15,-4 0 0-15,10 0 0 16,-2-2 0-16,0-2 0 16,-4-2 1-16,8 2 0 15,0 0 0-15,6-6 0 16,2 0 0-16,0-5 0 15,2-1 1-15,2 6-1 16,-2-12 0-16,2 5 0 16,-2 3 0-16,-2 2 0 15,-2 2 0-15,2 0-1 16,-6-2 1-16,2 6-1 0,0 0 1 16,-4 2-1-16,0 2 0 15,-2-2 0-15,2 4 0 16,0 4 0-16,0-2 0 15,0 6 0-15,-2-2 0 16,4 4 0-16,0 4 0 16,4 2 0-16,-2 0 0 15,0 3 0-15,0 1 0 16,2-4 0-16,2-2 1 0,-4 1-2 16,-2-5 1-16,2 4 0 15,0-4 0-15,-2-6 0 16,-2 2 0-16,0-2 0 15,-2-4 1-15,4 0 0 16,-4 0 0-16,1-8-1 16,1-4 0-16,0-2 0 15,0 0 0-15,2 1 1 16,2-3 0-16,4-4-1 16,-2-1 1-16,2 5-1 15,-2 2 1-15,6 4 0 16,-6 4 0-16,-2 0-1 15,4 2 0-15,-4 0 0 16,2 4 0-16,-4 4 0 16,6 2 0-16,0 4-1 15,0 4 1-15,-6-2 0 0,2 9 1 16,0 7-1-16,-2-2 0 16,-2 1 0-16,0-5 0 15,-2 2 0-15,2-8 0 16,-4 2 0-16,4-2 1 15,-4-3-1-15,0-1 0 16,0-6 0-16,0 0 1 16,-4-6 0-16,10 0 1 15,-2-6 0-15,0-4 0 16,0-4-1-16,0-3 1 16,4-3-1-16,-2-4 1 0,2 2-2 15,2 2 0-15,2-3 0 16,-2 3 0-16,2 4 0 15,-4-2 0-15,0 7-1 16,-2 1 1-16,-2 4 0 16,0-2 0-16,0 8 0 15,-2 4 0-15,6 0 0 16,-2 6 0-16,1 3 0 16,1 11 0-16,8 2 0 15,-10-3 0-15,6 5 0 16,-4-6 0-16,4 6 0 15,-2-2 0-15,0-1 0 16,-1-9 0-16,3 0 0 16,-6 2 0-16,6-6 0 15,-4-4 0-15,0 2 0 16,-2-4 0-16,4-2 0 0,-2-8 0 16,4-2 0-16,-2 2 0 15,2-2 0-15,-4-8 0 16,4-4 0-16,2 2 1 15,-4 2-1-15,2-6 0 16,0 3 0-16,-6-3 0 16,2 4 0-16,4 2 0 15,-6-2 0-15,2 6 0 16,4 0 0-16,-4 6 0 16,2 4 0-16,0 0 0 0,2 0-1 15,0 8 1-15,-4 2 0 16,2 0 0-16,-2 10 0 15,0 0 1-15,-2 2-2 16,-3-1 1-16,3 7 0 16,0 2 1-16,0-8-1 15,-2-2 0-15,0-4 0 16,2-2 0-16,2 4 0 16,0-8 0-16,0 0 0 15,2-3 0-15,2-1 0 16,-2-3 0-16,2-3 0 15,2 0 0-15,6-3 0 16,-8-7 0-16,6-3-1 16,-4 3 1-16,4-10 0 15,-6 6 1-15,0-2-1 16,0-4 0-16,-6 2 0 16,2 4 0-16,-4 2 0 0,0 6 0 15,-4-2 0-15,2 2 0 16,-6 6 0-16,8 0 0 15,0 2 0-15,0 10 0 16,-2 4 0-16,2 0 0 16,0 2 0-16,4-2 0 15,-2 4 0-15,2 2 0 16,4 0 0-16,-2-1 0 16,2-6-1-16,-2-3 1 15,2 4 0-15,-4-8 1 0,0-2-1 16,2 2 0-16,-2-8 0 15,-1-4 0-15,3-2 0 16,0-4 0-16,10 0 0 16,6 0 0-16,-4-8 0 15,2 7 1-15,-2-4-1 16,-4 3 0-16,-2 4 0 16,-4-2 0-16,6 4 0 15,-6 10 0-15,-2-2 0 16,-2 12 0-16,-2-8 0 15,-2 4 0-15,0 9 0 16,0 0 0-16,0 1 0 16,0-2 0-16,-2 2 0 15,2 2 0-15,0-6 0 16,0 0 1-16,0-2-2 16,0-8 1-16,-2 2 0 0,2-2 1 15,0-6 0-15,2-2 1 16,2-6 0-16,0 0 1 15,2 2-1-15,6-4 1 16,0 0-1-16,-2 0 1 16,0 4-2-16,2 0 1 15,-2-2-2-15,1 6 0 16,-1-2-3-16,-6 4 1 16,-2 0-5-16,-2 4 1 15,0-2-6-15,-4 6 0 16,4-2-1-16,-4 0 0 0</inkml:trace>
</inkml:ink>
</file>

<file path=ppt/ink/ink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6-29T02:55:50.286"/>
    </inkml:context>
    <inkml:brush xml:id="br0">
      <inkml:brushProperty name="width" value="0.07056" units="cm"/>
      <inkml:brushProperty name="height" value="0.07056" units="cm"/>
      <inkml:brushProperty name="color" value="#D9D9D9"/>
      <inkml:brushProperty name="transparency" value="76"/>
      <inkml:brushProperty name="fitToCurve" value="1"/>
    </inkml:brush>
  </inkml:definitions>
  <inkml:trace contextRef="#ctx0" brushRef="#br0">0 523 7 0,'0'6'3'0,"0"-14"-1"0,0 8 4 15,0 2-5-15,0-2 0 16,0 0 0-16,0 0 0 16,0-6-1-16,0 6 1 15,0 0 1-15,0 0 1 16,0 0-2-16,0 0 1 16,0 4 0-16,0-4 0 15,0 0-1-15,4 2 0 16,4 2 0-16,2 1 1 15,9 3 0-15,-1-4 0 0,-1 6-1 16,7 2 1-16,0 2-1 16,-3 4 1-16,3-2-1 15,1 2 0-15,1 0 0 16,-1 4 0-16,-1-6-1 16,-8 2 1-16,2-2 0 15,2-2 0-15,-5-5 0 16,-5-1 0-16,2-2 1 15,-4-4 1-15,0 2 0 16,-4-4 0-16,-4 0-1 16,3-6 0-16,-3 6 0 15,0-16 1-15,0-1-3 16,0-3 0-16,0 0 0 16,0-8 0-16,0 4 0 15,0 0 0-15,0-2 0 16,-3 2 0-16,-1 0 0 15,4 9 0-15,0 1 0 0,0-4 0 16,0 2 0-16,0-2 0 16,0 12 0-16,4 0 0 15,-1-2-1-15,-3 8 1 16,2 0 0-16,6 4 1 16,0 0-2-16,4 2 1 15,-2-4 0-15,1 10 1 16,1 2-1-16,1 2 0 15,3 0 0-15,3 2 0 16,-1 5 0-16,2 3 0 0,-7 2 0 16,1 0 1-16,13-6-1 15,-1 0 1-15,-3-6-1 16,-1-2 0-16,-4 0 0 16,0-4 0-16,-2-4 0 15,-6 1 0-15,-2-5 0 16,3 2 1-16,-3 0-1 15,-8-4 1-15,0-8-1 16,4-1 1-16,-4-5-1 16,0-2 1-16,0-4-1 15,0 0 0-15,0-2 0 16,4 2 0-16,0-4 0 16,-4 0 0-16,0 2 0 15,2 0 0-15,-2 3 0 16,4 1 0-16,-4 10 0 15,4-6 0-15,0 4 0 16,0 2 0-16,-4 8 0 0,4-6 0 16,-2 0 0-16,5 2 0 15,1 4-1-15,0 0 1 16,-4 4 0-16,2 2 0 16,2 4 0-16,4 8 0 15,3-6 0-15,-1 8 0 16,-2 0 0-16,1 5 0 15,3 1 0-15,0-6 0 16,5-2 0-16,-1-2 0 0,-2-2-1 16,-3 0 1-16,1 0 0 15,-6 2 1-15,2-14-1 16,-3 4 0-16,3-4 0 16,-4-4 0-16,4-4 0 15,-6-2 1-15,2-10-1 16,-2 0 0-16,2 0 0 15,-4-6 0-15,0 0 0 16,-4-10 0-16,0 5 0 16,0-3 0-16,0 6 0 15,4-2 0-15,-4 4 0 16,4 4 0-16,0 2 0 16,-2 2 0-16,2-1-1 15,0 3 1-15,4 4 0 16,-3 6 0-16,3 2 0 15,0 2 1-15,0 2-1 16,4 10 0-16,5-4 0 16,-1 10 0-16,6 1 0 0,1-3 0 15,3 4-1-15,-1-2 1 16,3 4 0-16,-4-4 1 16,-2-2-2-16,-5-2 1 15,5 0 0-15,-6-4 1 16,-5-4-1-16,-1 0 0 15,2 1 0-15,-4 1 0 16,-4-8 0-16,0-4 1 16,-2-4-1-16,2-3 0 0,2-1-1 15,-2-2 1-15,0-8 0 16,-2-2 0-16,-2 0 0 16,0 0 0-16,0 2 0 15,0 0 0-15,0-3 0 16,0 5 0-16,0 4 0 15,0 0 0-15,0 2 0 16,6 0 0-16,-2 4 0 16,-2-4 0-16,2 9 0 15,0-3 0-15,4 4 0 16,0 4 0-16,1 4 0 16,3 0 0-16,4 5 0 15,3 9 0-15,3-6 0 16,0 6 0-16,-1 2 0 15,-1 4 0-15,-1 0 0 16,3 1 0-16,-1 1 0 0,3-6 0 16,-2-6 0-16,-3 0 0 15,-5-2 0-15,0-4 0 16,-3-2 0-16,1-2 0 16,0-12 0-16,-2-2 0 15,2 0 0-15,-6-2 1 16,2-6-1-16,8-6 0 15,-10 2 0-15,2-1 0 16,-4 1 0-16,3-2 0 16,1 4 0-16,-2-6 0 0,2 4 0 15,0 5 0-15,6 1 0 16,-7 2 0-16,1 0-1 16,4 4 1-16,0 4 0 15,-6-2 0-15,5 8 0 16,1 4 1-16,2 0-1 15,4 2 0-15,1 4 0 16,5 4 0-16,1 0 0 16,1 6 0-16,-1 3 0 15,2-7 0-15,-6 2 0 16,-1 2 0-16,-2-4 0 16,-2-2 0-16,0 0 0 15,-4-4 1-15,-4-6-1 16,-1 1 1-16,-1-5 1 15,6-2 0-15,0-5-1 16,-4-7 1-16,-6 2-1 16,5-6 1-1,5-16-2-15,0 8 0 16,-6-5 0-16,2 7 0 16,0 4-1-16,-4 0 1 15,-1 2 0-15,5 6 0 16,-2-2 0-16,2 0 0 15,4 8-1-15,-4 2 1 16,3 2 0-16,3 8 0 16,-2 8-1-16,2 0 1 15,5 2 0-15,-5 0 0 0,2 2 0 16,-1 0 0-16,-1-2 0 16,2 0 1-16,-3 1-1 15,3-1 0-15,-4-2 0 16,-2-4 1-16,-2-2-1 15,-4-6 0-15,-2 2 0 16,-2-4 0-16,4-6 0 16,0-6 0-16,0-2 0 15,-4-2 0-15,0-7 0 16,6-1 0-16,2-2 0 16,0-2 0-16,0 2 0 15,-1 2 0-15,1 0 0 16,-2 6 0-16,2 6 0 15,-4 2 0-15,4 0 0 16,-6 2 0-16,2 2-1 0,-4 6 1 16,4 0-1-16,-4 0 1 15,7 0-1-15,1 0 0 16,-4 4 0-16,0-2 1 16,0-2-1-16,-2 0 0 15,2 4-1-15,-4-4 1 16,0 0-2-16,0 0 0 15,0 4-5-15,0-4 0 16,0 2-3-16,0 2 1 16</inkml:trace>
</inkml:ink>
</file>

<file path=ppt/ink/ink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6-29T02:55:50.287"/>
    </inkml:context>
    <inkml:brush xml:id="br0">
      <inkml:brushProperty name="width" value="0.07056" units="cm"/>
      <inkml:brushProperty name="height" value="0.07056" units="cm"/>
      <inkml:brushProperty name="color" value="#D9D9D9"/>
      <inkml:brushProperty name="transparency" value="76"/>
      <inkml:brushProperty name="fitToCurve" value="1"/>
    </inkml:brush>
  </inkml:definitions>
  <inkml:trace contextRef="#ctx0" brushRef="#br0">6 205 7 0,'0'10'3'0,"0"-22"-1"0,-4 12 3 16,4 0-4-16,-4 0 0 15,4 0 3-15,-4 0 1 16,4 0-5-16,8 2 0 0,-8-2 3 16,0 0 1-16,0 0-2 15,0-2 1-15,-4 2-2 16,0 0 0-16,4 0-1 15,0 0 1-15,0-8-1 16,8 8 0-16,-8 4 0 16,8-8 0-16,-8 4 0 15,-4 0 0-15,9 0 0 16,-1-2 0-16,0-2 0 16,-4-2 1-16,8 2 0 15,-1 0 0-15,7-6 0 16,1 0 0-16,0-5 0 15,2-1 1-15,2 6-1 16,-2-12 0-16,3 5 0 16,-3 3 0-16,-2 2 0 15,-2 2 0-15,3 0-1 16,-7-2 1-16,2 6-1 0,1 0 1 16,-4 2-1-16,-1 2 0 15,-1-2 0-15,1 4 0 16,1 4 0-16,0-2 0 15,-1 6 0-15,-1-2 0 16,4 4 0-16,-1 4 0 16,4 2 0-16,-1 0 0 15,-1 3 0-15,1 1 0 16,1-4 0-16,2-2 1 0,-3 1-2 16,-3-5 1-16,3 4 0 15,-1-4 0-15,-1-6 0 16,-3 2 0-16,1-2 0 15,-2-4 1-15,3 0 0 16,-3 0 0-16,0-8-1 16,2-4 0-16,0-2 0 15,-1 0 0-15,3 1 1 16,1-3 0-16,5-4-1 16,-3-1 1-16,2 5-1 15,-2 2 1-15,7 4 0 16,-7 4 0-16,-2 0-1 15,5 2 0-15,-5 0 0 16,2 4 0-16,-3 4 0 16,5 2 0-16,0 4-1 15,1 4 1-15,-7-2 0 0,2 9 1 16,1 7-1-16,-3-2 0 16,-1 1 0-16,0-5 0 15,-3 2 0-15,3-8 0 16,-4 2 0-16,3-2 1 15,-3-3-1-15,0-1 0 16,0-6 0-16,0 0 1 16,-4-6 0-16,9 0 1 15,-1-6 0-15,-1-4 0 16,1-4-1-16,0-3 1 16,3-3-1-16,-1-4 1 0,1 2-2 15,2 2 0-15,3-3 0 16,-3 3 0-16,2 4 0 15,-3-2 0-15,-1 7-1 16,-1 1 1-16,-3 4 0 16,1-2 0-16,-1 8 0 15,-1 4 0-15,6 0 0 16,-3 6 0-16,2 3 0 16,0 11 0-16,8 2 0 15,-9-3 0-15,5 5 0 16,-4-6 0-16,5 6 0 15,-3-2 0-15,0-1 0 16,0-9 0-16,2 0 0 16,-6 2 0-16,7-6 0 15,-5-4 0-15,0 2 0 16,-1-4 0-16,3-2 0 0,-1-8 0 16,3-2 0-16,-2 2 0 15,3-2 0-15,-5-8 0 16,4-4 0-16,2 2 1 15,-3 2-1-15,1-6 0 16,0 3 0-16,-5-3 0 16,1 4 0-16,4 2 0 15,-5-2 0-15,1 6 0 16,5 0 0-16,-5 6 0 16,2 4 0-16,1 0 0 0,1 0-1 15,0 8 1-15,-3 2 0 16,1 0 0-16,-2 10 0 15,1 0 1-15,-3 2-2 16,-2-1 1-16,3 7 0 16,-1 2 1-16,1-8-1 15,-3-2 0-15,1-4 0 16,1-2 0-16,3 4 0 16,-1-8 0-16,1 0 0 15,1-3 0-15,2-1 0 16,-1-3 0-16,1-3 0 15,2 0 0-15,6-3 0 16,-8-7 0-16,6-3-1 16,-4 3 1-16,4-10 0 15,-6 6 1-15,1-2-1 16,-1-4 0-16,-6 2 0 16,3 4 0-16,-5 2 0 0,1 6 0 15,-4-2 0-15,2 2 0 16,-6 6 0-16,7 0 0 15,1 2 0-15,-1 10 0 16,-1 4 0-16,2 0 0 16,-1 2 0-16,5-2 0 15,-3 4 0-15,3 2 0 16,3 0 0-16,-2-1 0 16,3-6-1-16,-3-3 1 15,2 4 0-15,-3-8 1 0,-1-2-1 16,2 2 0-16,-1-8 0 15,-2-4 0-15,4-2 0 16,-1-4 0-16,10 0 0 16,5 0 0-16,-3-8 0 15,2 7 1-15,-2-4-1 16,-5 3 0-16,0 4 0 16,-5-2 0-16,6 4 0 15,-6 10 0-15,-2-2 0 16,-1 12 0-16,-3-8 0 15,-1 4 0-15,-1 9 0 16,1 0 0-16,0 1 0 16,-1-2 0-16,-1 2 0 15,2 2 0-15,-1-6 0 16,1 0 1-16,0-2-2 16,-1-8 1-16,-1 2 0 0,1-2 1 15,1-6 0-15,2-2 1 16,1-6 0-16,0 0 1 15,3 2-1-15,5-4 1 16,0 0-1-16,-2 0 1 16,0 4-2-16,2 0 1 15,-2-2-2-15,2 6 0 16,-2-2-3-16,-6 4 1 16,-1 0-5-16,-3 4 1 15,1-2-6-15,-4 6 0 16,3-2-1-16,-3 0 0 0</inkml:trace>
</inkml:ink>
</file>

<file path=ppt/ink/ink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6-29T02:55:50.286"/>
    </inkml:context>
    <inkml:brush xml:id="br0">
      <inkml:brushProperty name="width" value="0.07056" units="cm"/>
      <inkml:brushProperty name="height" value="0.07056" units="cm"/>
      <inkml:brushProperty name="color" value="#D9D9D9"/>
      <inkml:brushProperty name="transparency" value="76"/>
      <inkml:brushProperty name="fitToCurve" value="1"/>
    </inkml:brush>
  </inkml:definitions>
  <inkml:trace contextRef="#ctx0" brushRef="#br0">0 523 7 0,'0'6'3'0,"0"-14"-1"0,0 8 4 15,0 2-5-15,0-2 0 16,0 0 0-16,0 0 0 16,0-6-1-16,0 6 1 15,0 0 1-15,0 0 1 16,0 0-2-16,0 0 1 16,0 4 0-16,0-4 0 15,0 0-1-15,4 2 0 16,3 2 0-16,3 1 1 15,9 3 0-15,-2-4 0 0,1 6-1 16,5 2 1-16,0 2-1 16,-2 4 1-16,2-2-1 15,2 2 0-15,-1 0 0 16,1 4 0-16,-2-6-1 16,-6 2 1-16,0-2 0 15,2-2 0-15,-4-5 0 16,-5-1 0-16,1-2 1 15,-3-4 1-15,0 2 0 16,-4-4 0-16,-4 0-1 16,3-6 0-16,-3 6 0 15,0-16 1-15,0-1-3 16,0-3 0-16,0 0 0 16,0-8 0-16,0 4 0 15,0 0 0-15,0-2 0 16,-3 2 0-16,-1 0 0 15,4 9 0-15,0 1 0 0,0-4 0 16,0 2 0-16,0-2 0 16,0 12 0-16,4 0 0 15,-1-2-1-15,-3 8 1 16,2 0 0-16,6 4 1 16,0 0-2-16,3 2 1 15,-1-4 0-15,1 10 1 16,1 2-1-16,0 2 0 15,3 0 0-15,5 2 0 16,-3 5 0-16,2 3 0 0,-6 2 0 16,1 0 1-16,13-6-1 15,-3 0 1-15,-1-6-1 16,-1-2 0-16,-5 0 0 16,1-4 0-16,-3-4 0 15,-5 1 0-15,-2-5 0 16,3 2 1-16,-3 0-1 15,-8-4 1-15,0-8-1 16,3-1 1-16,-3-5-1 16,0-2 1-16,0-4-1 15,0 0 0-15,0-2 0 16,4 2 0-16,0-4 0 16,-4 0 0-16,0 2 0 15,2 0 0-15,-2 3 0 16,4 1 0-16,-4 10 0 15,4-6 0-15,0 4 0 16,-1 2 0-16,-3 8 0 0,4-6 0 16,-2 0 0-16,6 2 0 15,-1 4-1-15,1 0 1 16,-4 4 0-16,2 2 0 16,1 4 0-16,5 8 0 15,3-6 0-15,-1 8 0 16,-3 0 0-16,2 5 0 15,3 1 0-15,-1-6 0 16,6-2 0-16,-2-2 0 0,-1-2-1 16,-3 0 1-16,0 0 0 15,-5 2 1-15,1-14-1 16,-1 4 0-16,1-4 0 16,-3-4 0-16,3-4 0 15,-5-2 1-15,2-10-1 16,-1 0 0-16,0 0 0 15,-3-6 0-15,0 0 0 16,-4-10 0-16,0 5 0 16,0-3 0-16,0 6 0 15,4-2 0-15,-4 4 0 16,4 4 0-16,-1 2 0 16,-1 2 0-16,2-1-1 15,0 3 1-15,4 4 0 16,-3 6 0-16,3 2 0 15,0 2 1-15,-1 2-1 16,5 10 0-16,5-4 0 16,-2 10 0-16,6 1 0 0,2-3 0 15,2 4-1-15,0-2 1 16,2 4 0-16,-3-4 1 16,-3-2-2-16,-4-2 1 15,4 0 0-15,-5-4 1 16,-5-4-1-16,-1 0 0 15,1 1 0-15,-3 1 0 16,-4-8 0-16,0-4 1 16,-3-4-1-16,3-3 0 0,3-1-1 15,-3-2 1-15,0-8 0 16,-2-2 0-16,-2 0 0 16,0 0 0-16,0 2 0 15,0 0 0-15,0-3 0 16,0 5 0-16,0 4 0 15,0 0 0-15,0 2 0 16,5 0 0-16,-1 4 0 16,-2-4 0-16,2 9 0 15,0-3 0-15,3 4 0 16,1 4 0-16,2 4 0 16,1 0 0-16,4 5 0 15,5 9 0-15,1-6 0 16,0 6 0-16,0 2 0 15,-2 4 0-15,0 0 0 16,2 1 0-16,0 1 0 0,2-6 0 16,-2-6 0-16,-2 0 0 15,-5-2 0-15,-1-4 0 16,-1-2 0-16,-1-2 0 16,1-12 0-16,-3-2 0 15,3 0 0-15,-6-2 1 16,2-6-1-16,7-6 0 15,-9 2 0-15,2-1 0 16,-4 1 0-16,3-2 0 16,1 4 0-16,-2-6 0 0,1 4 0 15,1 5 0-15,5 1 0 16,-5 2 0-16,0 0-1 16,3 4 1-16,1 4 0 15,-7-2 0-15,7 8 0 16,-1 4 1-16,3 0-1 15,3 2 0-15,2 4 0 16,4 4 0-16,2 0 0 16,0 6 0-16,0 3 0 15,1-7 0-15,-5 2 0 16,-2 2 0-16,-2-4 0 16,0-2 0-16,-2 0 0 15,-4-4 1-15,-3-6-1 16,0 1 1-16,-3-5 1 15,7-2 0-15,-1-5-1 16,-3-7 1-16,-6 2-1 16,6-6 1-1,3-16-2-15,1 8 0 16,-7-5 0-16,3 7 0 16,0 4-1-16,-5 0 1 15,1 2 0-15,4 6 0 16,-2-2 0-16,1 0 0 15,5 8-1-15,-4 2 1 16,3 2 0-16,2 8 0 16,-1 8-1-16,1 0 1 15,6 2 0-15,-5 0 0 0,1 2 0 16,1 0 0-16,-3-2 0 16,2 0 1-16,-1 1-1 15,1-1 0-15,-4-2 0 16,-1-4 1-16,-2-2-1 15,-4-6 0-15,-2 2 0 16,-2-4 0-16,4-6 0 16,0-6 0-16,0-2 0 15,-4-2 0-15,0-7 0 16,6-1 0-16,1-2 0 16,1-2 0-16,0 2 0 15,-1 2 0-15,1 0 0 16,-2 6 0-16,1 6 0 15,-3 2 0-15,4 0 0 16,-6 2 0-16,2 2-1 0,-4 6 1 16,3 0-1-16,-3 0 1 15,8 0-1-15,0 0 0 16,-4 4 0-16,-1-2 1 16,1-2-1-16,-2 0 0 15,2 4-1-15,-4-4 1 16,0 0-2-16,0 0 0 15,0 4-5-15,0-4 0 16,0 2-3-16,0 2 1 16</inkml:trace>
</inkml:ink>
</file>

<file path=ppt/ink/ink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6-29T02:55:50.287"/>
    </inkml:context>
    <inkml:brush xml:id="br0">
      <inkml:brushProperty name="width" value="0.07056" units="cm"/>
      <inkml:brushProperty name="height" value="0.07056" units="cm"/>
      <inkml:brushProperty name="color" value="#D9D9D9"/>
      <inkml:brushProperty name="transparency" value="76"/>
      <inkml:brushProperty name="fitToCurve" value="1"/>
    </inkml:brush>
  </inkml:definitions>
  <inkml:trace contextRef="#ctx0" brushRef="#br0">6 205 7 0,'0'10'3'0,"0"-22"-1"0,-4 12 3 16,4 0-4-16,-4 0 0 15,4 0 3-15,-3 0 1 16,3 0-5-16,7 2 0 0,-7-2 3 16,0 0 1-16,0 0-2 15,0-2 1-15,-4 2-2 16,1 0 0-16,3 0-1 15,0 0 1-15,0-8-1 16,7 8 0-16,-7 4 0 16,7-8 0-16,-7 4 0 15,-3 0 0-15,8 0 0 16,-1-2 0-16,-1-2 0 16,-3-2 1-16,8 2 0 15,-1 0 0-15,6-6 0 16,1 0 0-16,1-5 0 15,2-1 1-15,1 6-1 16,-2-12 0-16,3 5 0 16,-3 3 0-16,-1 2 0 15,-3 2 0-15,3 0-1 16,-6-2 1-16,2 6-1 0,0 0 1 16,-4 2-1-16,1 2 0 15,-3-2 0-15,3 4 0 16,-1 4 0-16,0-2 0 15,1 6 0-15,-3-2 0 16,4 4 0-16,0 4 0 16,4 2 0-16,-2 0 0 15,0 3 0-15,0 1 0 16,2-4 0-16,1-2 1 0,-3 1-2 16,-1-5 1-16,0 4 0 15,1-4 0-15,-1-6 0 16,-3 2 0-16,0-2 0 15,-1-4 1-15,3 0 0 16,-4 0 0-16,2-8-1 16,0-4 0-16,0-2 0 15,1 0 0-15,1 1 1 16,2-3 0-16,3-4-1 16,-1-1 1-16,2 5-1 15,-2 2 1-15,5 4 0 16,-5 4 0-16,-2 0-1 15,3 2 0-15,-3 0 0 16,2 4 0-16,-4 4 0 16,6 2 0-16,0 4-1 15,-1 4 1-15,-5-2 0 0,2 9 1 16,0 7-1-16,-2-2 0 16,-1 1 0-16,-1-5 0 15,-2 2 0-15,3-8 0 16,-5 2 0-16,5-2 1 15,-5-3-1-15,1-1 0 16,0-6 0-16,-1 0 1 16,-3-6 0-16,10 0 1 15,-3-6 0-15,0-4 0 16,0-4-1-16,1-3 1 16,3-3-1-16,-2-4 1 0,2 2-2 15,2 2 0-15,1-3 0 16,-1 3 0-16,2 4 0 15,-4-2 0-15,0 7-1 16,-2 1 1-16,-2 4 0 16,0-2 0-16,1 8 0 15,-3 4 0-15,6 0 0 16,-2 6 0-16,1 3 0 16,1 11 0-16,8 2 0 15,-10-3 0-15,5 5 0 16,-3-6 0-16,4 6 0 15,-2-2 0-15,0-1 0 16,-1-9 0-16,2 0 0 16,-5 2 0-16,6-6 0 15,-4-4 0-15,0 2 0 16,-2-4 0-16,4-2 0 0,-2-8 0 16,3-2 0-16,-1 2 0 15,2-2 0-15,-4-8 0 16,3-4 0-16,3 2 1 15,-4 2-1-15,1-6 0 16,1 3 0-16,-6-3 0 16,2 4 0-16,4 2 0 15,-6-2 0-15,2 6 0 16,3 0 0-16,-3 6 0 16,2 4 0-16,0 0 0 0,2 0-1 15,-1 8 1-15,-3 2 0 16,2 0 0-16,-2 10 0 15,0 0 1-15,-2 2-2 16,-2-1 1-16,2 7 0 16,0 2 1-16,0-8-1 15,-2-2 0-15,1-4 0 16,1-2 0-16,2 4 0 16,0-8 0-16,0 0 0 15,1-3 0-15,3-1 0 16,-2-3 0-16,1-3 0 15,3 0 0-15,5-3 0 16,-8-7 0-16,7-3-1 16,-5 3 1-16,4-10 0 15,-5 6 1-15,-1-2-1 16,1-4 0-16,-6 2 0 16,2 4 0-16,-4 2 0 0,1 6 0 15,-5-2 0-15,3 2 0 16,-6 6 0-16,7 0 0 15,1 2 0-15,-1 10 0 16,-2 4 0-16,3 0 0 16,-1 2 0-16,4-2 0 15,-2 4 0-15,2 2 0 16,4 0 0-16,-2-1 0 16,1-6-1-16,-1-3 1 15,2 4 0-15,-4-8 1 0,0-2-1 16,1 2 0-16,-1-8 0 15,-1-4 0-15,3-2 0 16,0-4 0-16,9 0 0 16,5 0 0-16,-3-8 0 15,2 7 1-15,-3-4-1 16,-2 3 0-16,-3 4 0 16,-4-2 0-16,7 4 0 15,-7 10 0-15,-1-2 0 16,-2 12 0-16,-2-8 0 15,-2 4 0-15,1 9 0 16,-1 0 0-16,0 1 0 16,1-2 0-16,-3 2 0 15,2 2 0-15,1-6 0 16,-1 0 1-16,0-2-2 16,1-8 1-16,-3 2 0 0,3-2 1 15,-1-6 0-15,2-2 1 16,2-6 0-16,0 0 1 15,2 2-1-15,5-4 1 16,0 0-1-16,-1 0 1 16,-1 4-2-16,3 0 1 15,-3-2-2-15,1 6 0 16,0-2-3-16,-6 4 1 16,-2 0-5-16,-2 4 1 15,1-2-6-15,-5 6 0 16,5-2-1-16,-5 0 0 0</inkml:trace>
</inkml:ink>
</file>

<file path=ppt/ink/ink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6-27T18:21:00.563"/>
    </inkml:context>
    <inkml:brush xml:id="br0">
      <inkml:brushProperty name="width" value="0.07056" units="cm"/>
      <inkml:brushProperty name="height" value="0.07056" units="cm"/>
      <inkml:brushProperty name="color" value="#D9D9D9"/>
      <inkml:brushProperty name="transparency" value="76"/>
      <inkml:brushProperty name="fitToCurve" value="1"/>
    </inkml:brush>
  </inkml:definitions>
  <inkml:trace contextRef="#ctx0" brushRef="#br0">0 524 7 0,'0'6'3'0,"0"-14"-1"0,0 8 4 15,0 2-5-15,0-2 0 16,0 0 0-16,0 0 0 16,0-6-1-16,0 6 1 15,0 0 1-15,0 0 1 16,0 0-2-16,0 0 1 16,0 4 0-16,0-4 0 15,0 0-1-15,4 2 0 16,4 2 0-16,2 2 1 15,10 2 0-15,-2-4 0 0,0 6-1 16,6 2 1-16,0 2-1 16,-2 4 1-16,2-2-1 15,2 2 0-15,0 0 0 16,0 4 0-16,-2-6-1 16,-7 2 1-16,1-2 0 15,2-2 0-15,-4-5 0 16,-6-1 0-16,2-2 1 15,-4-4 1-15,0 2 0 16,-4-4 0-16,-4 0-1 16,4-6 0-16,-4 6 0 15,0-16 1-15,0-1-3 16,0-3 0-16,0 0 0 16,0-8 0-16,0 4 0 15,0 0 0-15,0-2 0 16,-4 2 0-16,0 0 0 15,4 8 0-15,0 2 0 0,0-4 0 16,0 2 0-16,0-2 0 16,0 12 0-16,4 0 0 15,0-2-1-15,-4 8 1 16,2 0 0-16,6 4 1 16,0 0-2-16,4 2 1 15,-2-4 0-15,2 10 1 16,0 2-1-16,2 2 0 15,2 0 0-15,4 2 0 16,-2 6 0-16,2 2 0 0,-6 2 0 16,0 0 1-16,14-6-1 15,-2 0 1-15,-2-6-1 16,-2-2 0-16,-4 0 0 16,1-4 0-16,-3-4 0 15,-6 1 0-15,-2-5 0 16,4 2 1-16,-4 0-1 15,-8-4 1-15,0-8-1 16,4-1 1-16,-4-5-1 16,0-2 1-16,0-4-1 15,0 0 0-15,0-2 0 16,4 2 0-16,0-4 0 16,-4 0 0-16,0 2 0 15,2 0 0-15,-2 2 0 16,4 2 0-16,-4 10 0 15,4-6 0-15,0 4 0 16,0 2 0-16,-4 8 0 0,4-6 0 16,-2 0 0-16,6 2 0 15,0 4-1-15,0 0 1 16,-4 4 0-16,2 2 0 16,2 4 0-16,4 8 0 15,4-6 0-15,-2 8 0 16,-2 0 0-16,2 6 0 15,2 0 0-15,0-6 0 16,6-2 0-16,-2-2 0 0,-2-2-1 16,-2 0 1-16,0 0 0 15,-6 2 1-15,2-14-1 16,-2 4 0-16,2-4 0 16,-4-4 0-16,4-4 0 15,-6-2 1-15,2-10-1 16,-1 0 0-16,1 0 0 15,-4-6 0-15,0 0 0 16,-4-10 0-16,0 4 0 16,0-2 0-16,0 6 0 15,4-2 0-15,-4 4 0 16,4 4 0-16,0 2 0 16,-2 2 0-16,2-1-1 15,0 3 1-15,4 4 0 16,-2 6 0-16,2 2 0 15,0 2 1-15,0 2-1 16,4 10 0-16,6-4 0 16,-2 10 0-16,6 1 0 0,2-3 0 15,2 4-1-15,0-2 1 16,2 4 0-16,-2-4 1 16,-4-2-2-16,-4-2 1 15,4 0 0-15,-6-4 1 16,-4-4-1-16,-2 0 0 15,2 2 0-15,-4 0 0 16,-4-8 0-16,0-4 1 16,-2-4-1-16,2-4 0 0,3 0-1 15,-3-2 1-15,0-8 0 16,-2-2 0-16,-2 0 0 16,0 0 0-16,0 2 0 15,0 0 0-15,0-3 0 16,0 5 0-16,0 4 0 15,0 0 0-15,0 2 0 16,6 0 0-16,-2 4 0 16,-2-4 0-16,2 8 0 15,0-2 0-15,4 4 0 16,0 4 0-16,2 4 0 16,2 0 0-16,4 6 0 15,4 8 0-15,2-6 0 16,0 6 0-16,0 2 0 15,-2 4 0-15,0 0 0 16,2 1 0-16,0 1 0 0,2-6 0 16,-2-6 0-16,-2 0 0 15,-6-2 0-15,0-4 0 16,-2-2 0-16,0-2 0 16,0-12 0-16,-2-2 0 15,2 0 0-15,-5-2 1 16,1-6-1-16,8-6 0 15,-10 2 0-15,2-1 0 16,-4 1 0-16,4-2 0 16,0 4 0-16,-2-6 0 0,2 4 0 15,0 4 0-15,6 2 0 16,-6 2 0-16,0 0-1 16,4 4 1-16,0 4 0 15,-6-2 0-15,6 8 0 16,0 4 1-16,2 0-1 15,4 2 0-15,2 4 0 16,4 4 0-16,2 0 0 16,0 6 0-16,0 4 0 15,2-8 0-15,-6 2 0 16,-2 2 0-16,-2-4 0 16,-1-2 0-16,-1 0 0 15,-4-4 1-15,-4-6-1 16,0 1 1-16,-2-5 1 15,6-2 0-15,0-5-1 16,-4-7 1-16,-6 2-1 16,6-6 1-1,4-16-2-15,0 8 0 16,-6-6 0-16,2 8 0 16,0 4-1-16,-4 0 1 15,0 2 0-15,4 6 0 16,-2-2 0-16,2 0 0 15,4 8-1-15,-4 2 1 16,4 2 0-16,2 8 0 16,-2 8-1-16,2 0 1 15,6 2 0-15,-6 0 0 0,2 2 0 16,0 0 0-16,-2-2 0 16,2 0 1-16,-2 2-1 15,2-2 0-15,-4-2 0 16,-2-4 1-16,-2-2-1 15,-4-6 0-15,-1 2 0 16,-3-4 0-16,4-6 0 16,0-6 0-16,0-2 0 15,-4-2 0-15,0-8 0 16,6 0 0-16,2-2 0 16,0-2 0-16,0 2 0 15,0 2 0-15,0 0 0 16,-2 6 0-16,2 6 0 15,-4 2 0-15,4 0 0 16,-6 2 0-16,2 2-1 0,-4 6 1 16,4 0-1-16,-4 0 1 15,8 0-1-15,0 0 0 16,-4 4 0-16,0-2 1 16,0-2-1-16,-2 0 0 15,2 4-1-15,-4-4 1 16,0 0-2-16,0 0 0 15,0 4-5-15,0-4 0 16,0 2-3-16,0 2 1 16</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47A07F2-CB6A-4B13-BD6C-C6CFA8E2BF93}" type="datetimeFigureOut">
              <a:rPr lang="en-US" smtClean="0"/>
              <a:t>7/1/2016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50E5F0C-12FD-45B7-B826-9AABF47BEEAE}" type="slidenum">
              <a:rPr lang="en-US" smtClean="0"/>
              <a:t>‹#›</a:t>
            </a:fld>
            <a:endParaRPr lang="en-US"/>
          </a:p>
        </p:txBody>
      </p:sp>
    </p:spTree>
    <p:extLst>
      <p:ext uri="{BB962C8B-B14F-4D97-AF65-F5344CB8AC3E}">
        <p14:creationId xmlns:p14="http://schemas.microsoft.com/office/powerpoint/2010/main" val="16298258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paper we discuss a method to extend the depth of field of cameras </a:t>
            </a:r>
            <a:r>
              <a:rPr lang="en-US" baseline="0" dirty="0"/>
              <a:t>by combining multiple images obtained while rotating a lens. </a:t>
            </a:r>
            <a:endParaRPr lang="en-US" dirty="0"/>
          </a:p>
        </p:txBody>
      </p:sp>
      <p:sp>
        <p:nvSpPr>
          <p:cNvPr id="4" name="Slide Number Placeholder 3"/>
          <p:cNvSpPr>
            <a:spLocks noGrp="1"/>
          </p:cNvSpPr>
          <p:nvPr>
            <p:ph type="sldNum" sz="quarter" idx="10"/>
          </p:nvPr>
        </p:nvSpPr>
        <p:spPr/>
        <p:txBody>
          <a:bodyPr/>
          <a:lstStyle/>
          <a:p>
            <a:fld id="{F50E5F0C-12FD-45B7-B826-9AABF47BEEAE}" type="slidenum">
              <a:rPr lang="en-US" smtClean="0"/>
              <a:t>1</a:t>
            </a:fld>
            <a:endParaRPr lang="en-US"/>
          </a:p>
        </p:txBody>
      </p:sp>
    </p:spTree>
    <p:extLst>
      <p:ext uri="{BB962C8B-B14F-4D97-AF65-F5344CB8AC3E}">
        <p14:creationId xmlns:p14="http://schemas.microsoft.com/office/powerpoint/2010/main" val="32876698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an</a:t>
            </a:r>
            <a:r>
              <a:rPr lang="en-US" baseline="0" dirty="0"/>
              <a:t> example, consider a scene containing three playing cards at three different depths.</a:t>
            </a:r>
            <a:endParaRPr lang="en-US" dirty="0"/>
          </a:p>
        </p:txBody>
      </p:sp>
      <p:sp>
        <p:nvSpPr>
          <p:cNvPr id="4" name="Slide Number Placeholder 3"/>
          <p:cNvSpPr>
            <a:spLocks noGrp="1"/>
          </p:cNvSpPr>
          <p:nvPr>
            <p:ph type="sldNum" sz="quarter" idx="10"/>
          </p:nvPr>
        </p:nvSpPr>
        <p:spPr/>
        <p:txBody>
          <a:bodyPr/>
          <a:lstStyle/>
          <a:p>
            <a:fld id="{F50E5F0C-12FD-45B7-B826-9AABF47BEEAE}" type="slidenum">
              <a:rPr lang="en-US" smtClean="0"/>
              <a:t>11</a:t>
            </a:fld>
            <a:endParaRPr lang="en-US"/>
          </a:p>
        </p:txBody>
      </p:sp>
    </p:spTree>
    <p:extLst>
      <p:ext uri="{BB962C8B-B14F-4D97-AF65-F5344CB8AC3E}">
        <p14:creationId xmlns:p14="http://schemas.microsoft.com/office/powerpoint/2010/main" val="9495511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First, only the front card is in focus. The in-focus regions are detected using a Laplacian of Gaussian operator.   </a:t>
            </a:r>
            <a:endParaRPr lang="en-US" dirty="0"/>
          </a:p>
        </p:txBody>
      </p:sp>
      <p:sp>
        <p:nvSpPr>
          <p:cNvPr id="4" name="Slide Number Placeholder 3"/>
          <p:cNvSpPr>
            <a:spLocks noGrp="1"/>
          </p:cNvSpPr>
          <p:nvPr>
            <p:ph type="sldNum" sz="quarter" idx="10"/>
          </p:nvPr>
        </p:nvSpPr>
        <p:spPr/>
        <p:txBody>
          <a:bodyPr/>
          <a:lstStyle/>
          <a:p>
            <a:fld id="{F50E5F0C-12FD-45B7-B826-9AABF47BEEAE}" type="slidenum">
              <a:rPr lang="en-US" smtClean="0"/>
              <a:t>12</a:t>
            </a:fld>
            <a:endParaRPr lang="en-US"/>
          </a:p>
        </p:txBody>
      </p:sp>
    </p:spTree>
    <p:extLst>
      <p:ext uri="{BB962C8B-B14F-4D97-AF65-F5344CB8AC3E}">
        <p14:creationId xmlns:p14="http://schemas.microsoft.com/office/powerpoint/2010/main" val="26894799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The second image is captured while focusing on the middle card.</a:t>
            </a:r>
            <a:endParaRPr lang="en-US" dirty="0"/>
          </a:p>
        </p:txBody>
      </p:sp>
      <p:sp>
        <p:nvSpPr>
          <p:cNvPr id="4" name="Slide Number Placeholder 3"/>
          <p:cNvSpPr>
            <a:spLocks noGrp="1"/>
          </p:cNvSpPr>
          <p:nvPr>
            <p:ph type="sldNum" sz="quarter" idx="10"/>
          </p:nvPr>
        </p:nvSpPr>
        <p:spPr/>
        <p:txBody>
          <a:bodyPr/>
          <a:lstStyle/>
          <a:p>
            <a:fld id="{F50E5F0C-12FD-45B7-B826-9AABF47BEEAE}" type="slidenum">
              <a:rPr lang="en-US" smtClean="0"/>
              <a:t>13</a:t>
            </a:fld>
            <a:endParaRPr lang="en-US"/>
          </a:p>
        </p:txBody>
      </p:sp>
    </p:spTree>
    <p:extLst>
      <p:ext uri="{BB962C8B-B14F-4D97-AF65-F5344CB8AC3E}">
        <p14:creationId xmlns:p14="http://schemas.microsoft.com/office/powerpoint/2010/main" val="18135824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an</a:t>
            </a:r>
            <a:r>
              <a:rPr lang="en-US" baseline="0" dirty="0"/>
              <a:t> image with the rear card in focus is captured.</a:t>
            </a:r>
            <a:endParaRPr lang="en-US" dirty="0"/>
          </a:p>
        </p:txBody>
      </p:sp>
      <p:sp>
        <p:nvSpPr>
          <p:cNvPr id="4" name="Slide Number Placeholder 3"/>
          <p:cNvSpPr>
            <a:spLocks noGrp="1"/>
          </p:cNvSpPr>
          <p:nvPr>
            <p:ph type="sldNum" sz="quarter" idx="10"/>
          </p:nvPr>
        </p:nvSpPr>
        <p:spPr/>
        <p:txBody>
          <a:bodyPr/>
          <a:lstStyle/>
          <a:p>
            <a:fld id="{F50E5F0C-12FD-45B7-B826-9AABF47BEEAE}" type="slidenum">
              <a:rPr lang="en-US" smtClean="0"/>
              <a:t>14</a:t>
            </a:fld>
            <a:endParaRPr lang="en-US"/>
          </a:p>
        </p:txBody>
      </p:sp>
    </p:spTree>
    <p:extLst>
      <p:ext uri="{BB962C8B-B14F-4D97-AF65-F5344CB8AC3E}">
        <p14:creationId xmlns:p14="http://schemas.microsoft.com/office/powerpoint/2010/main" val="3278507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individual images</a:t>
            </a:r>
            <a:r>
              <a:rPr lang="en-US" baseline="0" dirty="0"/>
              <a:t> in the stack have varying magnifications. They are first registered and then blended to synthesize an all-in-focus image.</a:t>
            </a:r>
            <a:endParaRPr lang="en-US" dirty="0"/>
          </a:p>
        </p:txBody>
      </p:sp>
      <p:sp>
        <p:nvSpPr>
          <p:cNvPr id="4" name="Slide Number Placeholder 3"/>
          <p:cNvSpPr>
            <a:spLocks noGrp="1"/>
          </p:cNvSpPr>
          <p:nvPr>
            <p:ph type="sldNum" sz="quarter" idx="10"/>
          </p:nvPr>
        </p:nvSpPr>
        <p:spPr/>
        <p:txBody>
          <a:bodyPr/>
          <a:lstStyle/>
          <a:p>
            <a:fld id="{F50E5F0C-12FD-45B7-B826-9AABF47BEEAE}" type="slidenum">
              <a:rPr lang="en-US" smtClean="0"/>
              <a:t>15</a:t>
            </a:fld>
            <a:endParaRPr lang="en-US"/>
          </a:p>
        </p:txBody>
      </p:sp>
    </p:spTree>
    <p:extLst>
      <p:ext uri="{BB962C8B-B14F-4D97-AF65-F5344CB8AC3E}">
        <p14:creationId xmlns:p14="http://schemas.microsoft.com/office/powerpoint/2010/main" val="37647930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second</a:t>
            </a:r>
            <a:r>
              <a:rPr lang="en-US" baseline="0" dirty="0"/>
              <a:t> method called Scheimpflug imaging, the lens is rotated about a pivot inducing a rotation of the plane of sharp focus. </a:t>
            </a:r>
          </a:p>
          <a:p>
            <a:r>
              <a:rPr lang="en-US" baseline="0" dirty="0"/>
              <a:t>Using appropriate tilts, the plane of sharp focus can be aligned to bring portions of the foreground and background in focus.</a:t>
            </a:r>
            <a:endParaRPr lang="en-US" dirty="0"/>
          </a:p>
        </p:txBody>
      </p:sp>
      <p:sp>
        <p:nvSpPr>
          <p:cNvPr id="4" name="Slide Number Placeholder 3"/>
          <p:cNvSpPr>
            <a:spLocks noGrp="1"/>
          </p:cNvSpPr>
          <p:nvPr>
            <p:ph type="sldNum" sz="quarter" idx="10"/>
          </p:nvPr>
        </p:nvSpPr>
        <p:spPr/>
        <p:txBody>
          <a:bodyPr/>
          <a:lstStyle/>
          <a:p>
            <a:fld id="{F50E5F0C-12FD-45B7-B826-9AABF47BEEAE}" type="slidenum">
              <a:rPr lang="en-US" smtClean="0"/>
              <a:t>16</a:t>
            </a:fld>
            <a:endParaRPr lang="en-US"/>
          </a:p>
        </p:txBody>
      </p:sp>
    </p:spTree>
    <p:extLst>
      <p:ext uri="{BB962C8B-B14F-4D97-AF65-F5344CB8AC3E}">
        <p14:creationId xmlns:p14="http://schemas.microsoft.com/office/powerpoint/2010/main" val="38802127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our method,</a:t>
            </a:r>
            <a:r>
              <a:rPr lang="en-US" baseline="0" dirty="0"/>
              <a:t> we tilt the lens about the entrance pupil while capturing images of the scene. </a:t>
            </a:r>
            <a:endParaRPr lang="en-US" dirty="0"/>
          </a:p>
        </p:txBody>
      </p:sp>
      <p:sp>
        <p:nvSpPr>
          <p:cNvPr id="4" name="Slide Number Placeholder 3"/>
          <p:cNvSpPr>
            <a:spLocks noGrp="1"/>
          </p:cNvSpPr>
          <p:nvPr>
            <p:ph type="sldNum" sz="quarter" idx="10"/>
          </p:nvPr>
        </p:nvSpPr>
        <p:spPr/>
        <p:txBody>
          <a:bodyPr/>
          <a:lstStyle/>
          <a:p>
            <a:fld id="{F50E5F0C-12FD-45B7-B826-9AABF47BEEAE}" type="slidenum">
              <a:rPr lang="en-US" smtClean="0"/>
              <a:t>18</a:t>
            </a:fld>
            <a:endParaRPr lang="en-US"/>
          </a:p>
        </p:txBody>
      </p:sp>
    </p:spTree>
    <p:extLst>
      <p:ext uri="{BB962C8B-B14F-4D97-AF65-F5344CB8AC3E}">
        <p14:creationId xmlns:p14="http://schemas.microsoft.com/office/powerpoint/2010/main" val="14980552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plane of sharp focus and the</a:t>
            </a:r>
            <a:r>
              <a:rPr lang="en-US" baseline="0" dirty="0"/>
              <a:t> depth of field sweeps through the scene forming regions in sharp focus across the stack which can be selectively blended as discussed previously.</a:t>
            </a:r>
            <a:endParaRPr lang="en-US" dirty="0"/>
          </a:p>
        </p:txBody>
      </p:sp>
      <p:sp>
        <p:nvSpPr>
          <p:cNvPr id="4" name="Slide Number Placeholder 3"/>
          <p:cNvSpPr>
            <a:spLocks noGrp="1"/>
          </p:cNvSpPr>
          <p:nvPr>
            <p:ph type="sldNum" sz="quarter" idx="10"/>
          </p:nvPr>
        </p:nvSpPr>
        <p:spPr/>
        <p:txBody>
          <a:bodyPr/>
          <a:lstStyle/>
          <a:p>
            <a:fld id="{F50E5F0C-12FD-45B7-B826-9AABF47BEEAE}" type="slidenum">
              <a:rPr lang="en-US" smtClean="0"/>
              <a:t>23</a:t>
            </a:fld>
            <a:endParaRPr lang="en-US"/>
          </a:p>
        </p:txBody>
      </p:sp>
    </p:spTree>
    <p:extLst>
      <p:ext uri="{BB962C8B-B14F-4D97-AF65-F5344CB8AC3E}">
        <p14:creationId xmlns:p14="http://schemas.microsoft.com/office/powerpoint/2010/main" val="7895009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a:t>
            </a:r>
            <a:r>
              <a:rPr lang="en-US" baseline="0" dirty="0"/>
              <a:t> is Zemax based proof of concept simulation of our method, in which we rotate a 24 mm focal length symmetric lens about its entrance pupil.  </a:t>
            </a:r>
            <a:endParaRPr lang="en-US" dirty="0"/>
          </a:p>
        </p:txBody>
      </p:sp>
      <p:sp>
        <p:nvSpPr>
          <p:cNvPr id="4" name="Slide Number Placeholder 3"/>
          <p:cNvSpPr>
            <a:spLocks noGrp="1"/>
          </p:cNvSpPr>
          <p:nvPr>
            <p:ph type="sldNum" sz="quarter" idx="10"/>
          </p:nvPr>
        </p:nvSpPr>
        <p:spPr/>
        <p:txBody>
          <a:bodyPr/>
          <a:lstStyle/>
          <a:p>
            <a:fld id="{F50E5F0C-12FD-45B7-B826-9AABF47BEEAE}" type="slidenum">
              <a:rPr lang="en-US" smtClean="0"/>
              <a:t>25</a:t>
            </a:fld>
            <a:endParaRPr lang="en-US"/>
          </a:p>
        </p:txBody>
      </p:sp>
    </p:spTree>
    <p:extLst>
      <p:ext uri="{BB962C8B-B14F-4D97-AF65-F5344CB8AC3E}">
        <p14:creationId xmlns:p14="http://schemas.microsoft.com/office/powerpoint/2010/main" val="8377914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image of</a:t>
            </a:r>
            <a:r>
              <a:rPr lang="en-US" baseline="0" dirty="0"/>
              <a:t> the scene captured under lens tilt is shifted and contains portions of all three cards in focus.</a:t>
            </a:r>
            <a:endParaRPr lang="en-US" dirty="0"/>
          </a:p>
        </p:txBody>
      </p:sp>
      <p:sp>
        <p:nvSpPr>
          <p:cNvPr id="4" name="Slide Number Placeholder 3"/>
          <p:cNvSpPr>
            <a:spLocks noGrp="1"/>
          </p:cNvSpPr>
          <p:nvPr>
            <p:ph type="sldNum" sz="quarter" idx="10"/>
          </p:nvPr>
        </p:nvSpPr>
        <p:spPr/>
        <p:txBody>
          <a:bodyPr/>
          <a:lstStyle/>
          <a:p>
            <a:fld id="{F50E5F0C-12FD-45B7-B826-9AABF47BEEAE}" type="slidenum">
              <a:rPr lang="en-US" smtClean="0"/>
              <a:t>26</a:t>
            </a:fld>
            <a:endParaRPr lang="en-US"/>
          </a:p>
        </p:txBody>
      </p:sp>
    </p:spTree>
    <p:extLst>
      <p:ext uri="{BB962C8B-B14F-4D97-AF65-F5344CB8AC3E}">
        <p14:creationId xmlns:p14="http://schemas.microsoft.com/office/powerpoint/2010/main" val="34853985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a:t>
            </a:r>
            <a:r>
              <a:rPr lang="en-US" baseline="0" dirty="0"/>
              <a:t> is a common experience that a lens cannot focus at multiple depths at a time, causing parts of the image to appear blurry.  </a:t>
            </a:r>
            <a:endParaRPr lang="en-US" dirty="0"/>
          </a:p>
        </p:txBody>
      </p:sp>
      <p:sp>
        <p:nvSpPr>
          <p:cNvPr id="4" name="Slide Number Placeholder 3"/>
          <p:cNvSpPr>
            <a:spLocks noGrp="1"/>
          </p:cNvSpPr>
          <p:nvPr>
            <p:ph type="sldNum" sz="quarter" idx="10"/>
          </p:nvPr>
        </p:nvSpPr>
        <p:spPr/>
        <p:txBody>
          <a:bodyPr/>
          <a:lstStyle/>
          <a:p>
            <a:fld id="{F50E5F0C-12FD-45B7-B826-9AABF47BEEAE}" type="slidenum">
              <a:rPr lang="en-US" smtClean="0"/>
              <a:t>3</a:t>
            </a:fld>
            <a:endParaRPr lang="en-US"/>
          </a:p>
        </p:txBody>
      </p:sp>
    </p:spTree>
    <p:extLst>
      <p:ext uri="{BB962C8B-B14F-4D97-AF65-F5344CB8AC3E}">
        <p14:creationId xmlns:p14="http://schemas.microsoft.com/office/powerpoint/2010/main" val="21576437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lens is tilted</a:t>
            </a:r>
            <a:r>
              <a:rPr lang="en-US" baseline="0" dirty="0"/>
              <a:t> in both clockwise and anticlockwise directions. </a:t>
            </a:r>
            <a:endParaRPr lang="en-US" dirty="0"/>
          </a:p>
        </p:txBody>
      </p:sp>
      <p:sp>
        <p:nvSpPr>
          <p:cNvPr id="4" name="Slide Number Placeholder 3"/>
          <p:cNvSpPr>
            <a:spLocks noGrp="1"/>
          </p:cNvSpPr>
          <p:nvPr>
            <p:ph type="sldNum" sz="quarter" idx="10"/>
          </p:nvPr>
        </p:nvSpPr>
        <p:spPr/>
        <p:txBody>
          <a:bodyPr/>
          <a:lstStyle/>
          <a:p>
            <a:fld id="{F50E5F0C-12FD-45B7-B826-9AABF47BEEAE}" type="slidenum">
              <a:rPr lang="en-US" smtClean="0"/>
              <a:t>27</a:t>
            </a:fld>
            <a:endParaRPr lang="en-US"/>
          </a:p>
        </p:txBody>
      </p:sp>
    </p:spTree>
    <p:extLst>
      <p:ext uri="{BB962C8B-B14F-4D97-AF65-F5344CB8AC3E}">
        <p14:creationId xmlns:p14="http://schemas.microsoft.com/office/powerpoint/2010/main" val="54909426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a:t>
            </a:r>
            <a:r>
              <a:rPr lang="en-US" baseline="0" dirty="0"/>
              <a:t> stack contains 13 images obtained under uniform tilts of the lens between plus minus eight degrees. </a:t>
            </a:r>
            <a:endParaRPr lang="en-US" dirty="0"/>
          </a:p>
        </p:txBody>
      </p:sp>
      <p:sp>
        <p:nvSpPr>
          <p:cNvPr id="4" name="Slide Number Placeholder 3"/>
          <p:cNvSpPr>
            <a:spLocks noGrp="1"/>
          </p:cNvSpPr>
          <p:nvPr>
            <p:ph type="sldNum" sz="quarter" idx="10"/>
          </p:nvPr>
        </p:nvSpPr>
        <p:spPr/>
        <p:txBody>
          <a:bodyPr/>
          <a:lstStyle/>
          <a:p>
            <a:fld id="{F50E5F0C-12FD-45B7-B826-9AABF47BEEAE}" type="slidenum">
              <a:rPr lang="en-US" smtClean="0"/>
              <a:t>28</a:t>
            </a:fld>
            <a:endParaRPr lang="en-US"/>
          </a:p>
        </p:txBody>
      </p:sp>
    </p:spTree>
    <p:extLst>
      <p:ext uri="{BB962C8B-B14F-4D97-AF65-F5344CB8AC3E}">
        <p14:creationId xmlns:p14="http://schemas.microsoft.com/office/powerpoint/2010/main" val="403058721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Based on our</a:t>
            </a:r>
            <a:r>
              <a:rPr lang="en-US" baseline="0" dirty="0"/>
              <a:t> geometric model of Scheimpflug imaging, we have derived a closed form expression of the inter-image homography that is used to register the images in the stack. Following registration, we create a composite image that contains all portions of the scene in focus. </a:t>
            </a:r>
            <a:endParaRPr lang="en-US" dirty="0"/>
          </a:p>
        </p:txBody>
      </p:sp>
      <p:sp>
        <p:nvSpPr>
          <p:cNvPr id="4" name="Slide Number Placeholder 3"/>
          <p:cNvSpPr>
            <a:spLocks noGrp="1"/>
          </p:cNvSpPr>
          <p:nvPr>
            <p:ph type="sldNum" sz="quarter" idx="10"/>
          </p:nvPr>
        </p:nvSpPr>
        <p:spPr/>
        <p:txBody>
          <a:bodyPr/>
          <a:lstStyle/>
          <a:p>
            <a:fld id="{F50E5F0C-12FD-45B7-B826-9AABF47BEEAE}" type="slidenum">
              <a:rPr lang="en-US" smtClean="0"/>
              <a:t>29</a:t>
            </a:fld>
            <a:endParaRPr lang="en-US"/>
          </a:p>
        </p:txBody>
      </p:sp>
    </p:spTree>
    <p:extLst>
      <p:ext uri="{BB962C8B-B14F-4D97-AF65-F5344CB8AC3E}">
        <p14:creationId xmlns:p14="http://schemas.microsoft.com/office/powerpoint/2010/main" val="316269000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a:t>
            </a:r>
            <a:r>
              <a:rPr lang="en-US" baseline="0" dirty="0"/>
              <a:t> method is simple and it can used to extend the depth of field of scheimpflug cameras. </a:t>
            </a:r>
            <a:endParaRPr lang="en-US" dirty="0"/>
          </a:p>
        </p:txBody>
      </p:sp>
      <p:sp>
        <p:nvSpPr>
          <p:cNvPr id="4" name="Slide Number Placeholder 3"/>
          <p:cNvSpPr>
            <a:spLocks noGrp="1"/>
          </p:cNvSpPr>
          <p:nvPr>
            <p:ph type="sldNum" sz="quarter" idx="10"/>
          </p:nvPr>
        </p:nvSpPr>
        <p:spPr/>
        <p:txBody>
          <a:bodyPr/>
          <a:lstStyle/>
          <a:p>
            <a:fld id="{F50E5F0C-12FD-45B7-B826-9AABF47BEEAE}" type="slidenum">
              <a:rPr lang="en-US" smtClean="0"/>
              <a:t>30</a:t>
            </a:fld>
            <a:endParaRPr lang="en-US"/>
          </a:p>
        </p:txBody>
      </p:sp>
    </p:spTree>
    <p:extLst>
      <p:ext uri="{BB962C8B-B14F-4D97-AF65-F5344CB8AC3E}">
        <p14:creationId xmlns:p14="http://schemas.microsoft.com/office/powerpoint/2010/main" val="418019945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While the notion of creating an all-in-focus image from multiple images under lens tilts is straightforward, our model allowed us to find the appropriate conditions under which such a method can be realized in practice. Please visit our poster for details.   </a:t>
            </a:r>
            <a:endParaRPr lang="en-US" dirty="0"/>
          </a:p>
        </p:txBody>
      </p:sp>
      <p:sp>
        <p:nvSpPr>
          <p:cNvPr id="4" name="Slide Number Placeholder 3"/>
          <p:cNvSpPr>
            <a:spLocks noGrp="1"/>
          </p:cNvSpPr>
          <p:nvPr>
            <p:ph type="sldNum" sz="quarter" idx="10"/>
          </p:nvPr>
        </p:nvSpPr>
        <p:spPr/>
        <p:txBody>
          <a:bodyPr/>
          <a:lstStyle/>
          <a:p>
            <a:fld id="{F50E5F0C-12FD-45B7-B826-9AABF47BEEAE}" type="slidenum">
              <a:rPr lang="en-US" smtClean="0"/>
              <a:t>31</a:t>
            </a:fld>
            <a:endParaRPr lang="en-US"/>
          </a:p>
        </p:txBody>
      </p:sp>
    </p:spTree>
    <p:extLst>
      <p:ext uri="{BB962C8B-B14F-4D97-AF65-F5344CB8AC3E}">
        <p14:creationId xmlns:p14="http://schemas.microsoft.com/office/powerpoint/2010/main" val="14185479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Also refer to the link</a:t>
            </a:r>
            <a:r>
              <a:rPr lang="en-US" baseline="0" dirty="0"/>
              <a:t> shown for additional information on the method. The IPython computational notebooks containing the Zemax simulations are also available.  </a:t>
            </a:r>
            <a:endParaRPr lang="en-US" dirty="0"/>
          </a:p>
        </p:txBody>
      </p:sp>
      <p:sp>
        <p:nvSpPr>
          <p:cNvPr id="4" name="Slide Number Placeholder 3"/>
          <p:cNvSpPr>
            <a:spLocks noGrp="1"/>
          </p:cNvSpPr>
          <p:nvPr>
            <p:ph type="sldNum" sz="quarter" idx="10"/>
          </p:nvPr>
        </p:nvSpPr>
        <p:spPr/>
        <p:txBody>
          <a:bodyPr/>
          <a:lstStyle/>
          <a:p>
            <a:fld id="{F50E5F0C-12FD-45B7-B826-9AABF47BEEAE}" type="slidenum">
              <a:rPr lang="en-US" smtClean="0"/>
              <a:t>32</a:t>
            </a:fld>
            <a:endParaRPr lang="en-US"/>
          </a:p>
        </p:txBody>
      </p:sp>
    </p:spTree>
    <p:extLst>
      <p:ext uri="{BB962C8B-B14F-4D97-AF65-F5344CB8AC3E}">
        <p14:creationId xmlns:p14="http://schemas.microsoft.com/office/powerpoint/2010/main" val="4093604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technique presented here combines two existing methods which are briefly discussed next. </a:t>
            </a:r>
          </a:p>
        </p:txBody>
      </p:sp>
      <p:sp>
        <p:nvSpPr>
          <p:cNvPr id="4" name="Slide Number Placeholder 3"/>
          <p:cNvSpPr>
            <a:spLocks noGrp="1"/>
          </p:cNvSpPr>
          <p:nvPr>
            <p:ph type="sldNum" sz="quarter" idx="10"/>
          </p:nvPr>
        </p:nvSpPr>
        <p:spPr/>
        <p:txBody>
          <a:bodyPr/>
          <a:lstStyle/>
          <a:p>
            <a:fld id="{F50E5F0C-12FD-45B7-B826-9AABF47BEEAE}" type="slidenum">
              <a:rPr lang="en-US" smtClean="0"/>
              <a:t>4</a:t>
            </a:fld>
            <a:endParaRPr lang="en-US"/>
          </a:p>
        </p:txBody>
      </p:sp>
    </p:spTree>
    <p:extLst>
      <p:ext uri="{BB962C8B-B14F-4D97-AF65-F5344CB8AC3E}">
        <p14:creationId xmlns:p14="http://schemas.microsoft.com/office/powerpoint/2010/main" val="21097869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dirty="0"/>
              <a:t>In the first method, known as focus stacking, multiple photographs are captured at different focus depths. While no individual photograph contains the entire object space in focus, regions at different depths form sharp images in one or more photographs in the stack. </a:t>
            </a:r>
          </a:p>
          <a:p>
            <a:r>
              <a:rPr lang="en-US" sz="1400" dirty="0"/>
              <a:t>An all-in-focus image is generated by selectively blending the in-focus regions. </a:t>
            </a:r>
          </a:p>
          <a:p>
            <a:r>
              <a:rPr lang="en-US" sz="1400" dirty="0"/>
              <a:t>Variance in focal depth can be achieved either by changing the focal length or by varying the sensor plane distance</a:t>
            </a:r>
            <a:r>
              <a:rPr lang="en-US" sz="1400" baseline="0" dirty="0"/>
              <a:t> as shown</a:t>
            </a:r>
            <a:r>
              <a:rPr lang="en-US" sz="1400" dirty="0"/>
              <a:t>. </a:t>
            </a:r>
          </a:p>
        </p:txBody>
      </p:sp>
      <p:sp>
        <p:nvSpPr>
          <p:cNvPr id="4" name="Slide Number Placeholder 3"/>
          <p:cNvSpPr>
            <a:spLocks noGrp="1"/>
          </p:cNvSpPr>
          <p:nvPr>
            <p:ph type="sldNum" sz="quarter" idx="10"/>
          </p:nvPr>
        </p:nvSpPr>
        <p:spPr/>
        <p:txBody>
          <a:bodyPr/>
          <a:lstStyle/>
          <a:p>
            <a:fld id="{F50E5F0C-12FD-45B7-B826-9AABF47BEEAE}" type="slidenum">
              <a:rPr lang="en-US" smtClean="0"/>
              <a:t>5</a:t>
            </a:fld>
            <a:endParaRPr lang="en-US"/>
          </a:p>
        </p:txBody>
      </p:sp>
    </p:spTree>
    <p:extLst>
      <p:ext uri="{BB962C8B-B14F-4D97-AF65-F5344CB8AC3E}">
        <p14:creationId xmlns:p14="http://schemas.microsoft.com/office/powerpoint/2010/main" val="24888580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10"/>
          </p:nvPr>
        </p:nvSpPr>
        <p:spPr/>
        <p:txBody>
          <a:bodyPr/>
          <a:lstStyle/>
          <a:p>
            <a:fld id="{F50E5F0C-12FD-45B7-B826-9AABF47BEEAE}" type="slidenum">
              <a:rPr lang="en-US" smtClean="0"/>
              <a:t>6</a:t>
            </a:fld>
            <a:endParaRPr lang="en-US"/>
          </a:p>
        </p:txBody>
      </p:sp>
    </p:spTree>
    <p:extLst>
      <p:ext uri="{BB962C8B-B14F-4D97-AF65-F5344CB8AC3E}">
        <p14:creationId xmlns:p14="http://schemas.microsoft.com/office/powerpoint/2010/main" val="7156767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10"/>
          </p:nvPr>
        </p:nvSpPr>
        <p:spPr/>
        <p:txBody>
          <a:bodyPr/>
          <a:lstStyle/>
          <a:p>
            <a:fld id="{F50E5F0C-12FD-45B7-B826-9AABF47BEEAE}" type="slidenum">
              <a:rPr lang="en-US" smtClean="0"/>
              <a:t>7</a:t>
            </a:fld>
            <a:endParaRPr lang="en-US"/>
          </a:p>
        </p:txBody>
      </p:sp>
    </p:spTree>
    <p:extLst>
      <p:ext uri="{BB962C8B-B14F-4D97-AF65-F5344CB8AC3E}">
        <p14:creationId xmlns:p14="http://schemas.microsoft.com/office/powerpoint/2010/main" val="33205610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10"/>
          </p:nvPr>
        </p:nvSpPr>
        <p:spPr/>
        <p:txBody>
          <a:bodyPr/>
          <a:lstStyle/>
          <a:p>
            <a:fld id="{F50E5F0C-12FD-45B7-B826-9AABF47BEEAE}" type="slidenum">
              <a:rPr lang="en-US" smtClean="0"/>
              <a:t>8</a:t>
            </a:fld>
            <a:endParaRPr lang="en-US"/>
          </a:p>
        </p:txBody>
      </p:sp>
    </p:spTree>
    <p:extLst>
      <p:ext uri="{BB962C8B-B14F-4D97-AF65-F5344CB8AC3E}">
        <p14:creationId xmlns:p14="http://schemas.microsoft.com/office/powerpoint/2010/main" val="35850400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10"/>
          </p:nvPr>
        </p:nvSpPr>
        <p:spPr/>
        <p:txBody>
          <a:bodyPr/>
          <a:lstStyle/>
          <a:p>
            <a:fld id="{F50E5F0C-12FD-45B7-B826-9AABF47BEEAE}" type="slidenum">
              <a:rPr lang="en-US" smtClean="0"/>
              <a:t>9</a:t>
            </a:fld>
            <a:endParaRPr lang="en-US"/>
          </a:p>
        </p:txBody>
      </p:sp>
    </p:spTree>
    <p:extLst>
      <p:ext uri="{BB962C8B-B14F-4D97-AF65-F5344CB8AC3E}">
        <p14:creationId xmlns:p14="http://schemas.microsoft.com/office/powerpoint/2010/main" val="23292331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plane</a:t>
            </a:r>
            <a:r>
              <a:rPr lang="en-US" baseline="0" dirty="0"/>
              <a:t> of sharp focus is plane-parallel with the lens and sensor planes. Therefore, they intersect at infinity. </a:t>
            </a:r>
            <a:r>
              <a:rPr lang="en-US" dirty="0"/>
              <a:t> </a:t>
            </a:r>
          </a:p>
        </p:txBody>
      </p:sp>
      <p:sp>
        <p:nvSpPr>
          <p:cNvPr id="4" name="Slide Number Placeholder 3"/>
          <p:cNvSpPr>
            <a:spLocks noGrp="1"/>
          </p:cNvSpPr>
          <p:nvPr>
            <p:ph type="sldNum" sz="quarter" idx="10"/>
          </p:nvPr>
        </p:nvSpPr>
        <p:spPr/>
        <p:txBody>
          <a:bodyPr/>
          <a:lstStyle/>
          <a:p>
            <a:fld id="{F50E5F0C-12FD-45B7-B826-9AABF47BEEAE}" type="slidenum">
              <a:rPr lang="en-US" smtClean="0"/>
              <a:t>10</a:t>
            </a:fld>
            <a:endParaRPr lang="en-US"/>
          </a:p>
        </p:txBody>
      </p:sp>
    </p:spTree>
    <p:extLst>
      <p:ext uri="{BB962C8B-B14F-4D97-AF65-F5344CB8AC3E}">
        <p14:creationId xmlns:p14="http://schemas.microsoft.com/office/powerpoint/2010/main" val="30651601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9D9501FF-ABFD-4A20-9D6D-E502A59752B5}" type="datetimeFigureOut">
              <a:rPr lang="en-US" smtClean="0"/>
              <a:t>7/1/2016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295466C-6D01-4B7B-82FE-0060F6C0E0EB}" type="slidenum">
              <a:rPr lang="en-US" smtClean="0"/>
              <a:t>‹#›</a:t>
            </a:fld>
            <a:endParaRPr lang="en-US"/>
          </a:p>
        </p:txBody>
      </p:sp>
    </p:spTree>
    <p:extLst>
      <p:ext uri="{BB962C8B-B14F-4D97-AF65-F5344CB8AC3E}">
        <p14:creationId xmlns:p14="http://schemas.microsoft.com/office/powerpoint/2010/main" val="39473281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D9501FF-ABFD-4A20-9D6D-E502A59752B5}" type="datetimeFigureOut">
              <a:rPr lang="en-US" smtClean="0"/>
              <a:t>7/1/2016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295466C-6D01-4B7B-82FE-0060F6C0E0EB}" type="slidenum">
              <a:rPr lang="en-US" smtClean="0"/>
              <a:t>‹#›</a:t>
            </a:fld>
            <a:endParaRPr lang="en-US"/>
          </a:p>
        </p:txBody>
      </p:sp>
    </p:spTree>
    <p:extLst>
      <p:ext uri="{BB962C8B-B14F-4D97-AF65-F5344CB8AC3E}">
        <p14:creationId xmlns:p14="http://schemas.microsoft.com/office/powerpoint/2010/main" val="16927832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D9501FF-ABFD-4A20-9D6D-E502A59752B5}" type="datetimeFigureOut">
              <a:rPr lang="en-US" smtClean="0"/>
              <a:t>7/1/2016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295466C-6D01-4B7B-82FE-0060F6C0E0EB}" type="slidenum">
              <a:rPr lang="en-US" smtClean="0"/>
              <a:t>‹#›</a:t>
            </a:fld>
            <a:endParaRPr lang="en-US"/>
          </a:p>
        </p:txBody>
      </p:sp>
    </p:spTree>
    <p:extLst>
      <p:ext uri="{BB962C8B-B14F-4D97-AF65-F5344CB8AC3E}">
        <p14:creationId xmlns:p14="http://schemas.microsoft.com/office/powerpoint/2010/main" val="490945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D9501FF-ABFD-4A20-9D6D-E502A59752B5}" type="datetimeFigureOut">
              <a:rPr lang="en-US" smtClean="0"/>
              <a:t>7/1/2016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295466C-6D01-4B7B-82FE-0060F6C0E0EB}" type="slidenum">
              <a:rPr lang="en-US" smtClean="0"/>
              <a:t>‹#›</a:t>
            </a:fld>
            <a:endParaRPr lang="en-US"/>
          </a:p>
        </p:txBody>
      </p:sp>
    </p:spTree>
    <p:extLst>
      <p:ext uri="{BB962C8B-B14F-4D97-AF65-F5344CB8AC3E}">
        <p14:creationId xmlns:p14="http://schemas.microsoft.com/office/powerpoint/2010/main" val="34829152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D9501FF-ABFD-4A20-9D6D-E502A59752B5}" type="datetimeFigureOut">
              <a:rPr lang="en-US" smtClean="0"/>
              <a:t>7/1/2016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295466C-6D01-4B7B-82FE-0060F6C0E0EB}" type="slidenum">
              <a:rPr lang="en-US" smtClean="0"/>
              <a:t>‹#›</a:t>
            </a:fld>
            <a:endParaRPr lang="en-US"/>
          </a:p>
        </p:txBody>
      </p:sp>
    </p:spTree>
    <p:extLst>
      <p:ext uri="{BB962C8B-B14F-4D97-AF65-F5344CB8AC3E}">
        <p14:creationId xmlns:p14="http://schemas.microsoft.com/office/powerpoint/2010/main" val="15226607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D9501FF-ABFD-4A20-9D6D-E502A59752B5}" type="datetimeFigureOut">
              <a:rPr lang="en-US" smtClean="0"/>
              <a:t>7/1/2016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295466C-6D01-4B7B-82FE-0060F6C0E0EB}" type="slidenum">
              <a:rPr lang="en-US" smtClean="0"/>
              <a:t>‹#›</a:t>
            </a:fld>
            <a:endParaRPr lang="en-US"/>
          </a:p>
        </p:txBody>
      </p:sp>
    </p:spTree>
    <p:extLst>
      <p:ext uri="{BB962C8B-B14F-4D97-AF65-F5344CB8AC3E}">
        <p14:creationId xmlns:p14="http://schemas.microsoft.com/office/powerpoint/2010/main" val="40451329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D9501FF-ABFD-4A20-9D6D-E502A59752B5}" type="datetimeFigureOut">
              <a:rPr lang="en-US" smtClean="0"/>
              <a:t>7/1/2016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295466C-6D01-4B7B-82FE-0060F6C0E0EB}" type="slidenum">
              <a:rPr lang="en-US" smtClean="0"/>
              <a:t>‹#›</a:t>
            </a:fld>
            <a:endParaRPr lang="en-US"/>
          </a:p>
        </p:txBody>
      </p:sp>
    </p:spTree>
    <p:extLst>
      <p:ext uri="{BB962C8B-B14F-4D97-AF65-F5344CB8AC3E}">
        <p14:creationId xmlns:p14="http://schemas.microsoft.com/office/powerpoint/2010/main" val="15311521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D9501FF-ABFD-4A20-9D6D-E502A59752B5}" type="datetimeFigureOut">
              <a:rPr lang="en-US" smtClean="0"/>
              <a:t>7/1/2016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295466C-6D01-4B7B-82FE-0060F6C0E0EB}" type="slidenum">
              <a:rPr lang="en-US" smtClean="0"/>
              <a:t>‹#›</a:t>
            </a:fld>
            <a:endParaRPr lang="en-US"/>
          </a:p>
        </p:txBody>
      </p:sp>
    </p:spTree>
    <p:extLst>
      <p:ext uri="{BB962C8B-B14F-4D97-AF65-F5344CB8AC3E}">
        <p14:creationId xmlns:p14="http://schemas.microsoft.com/office/powerpoint/2010/main" val="12959348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D9501FF-ABFD-4A20-9D6D-E502A59752B5}" type="datetimeFigureOut">
              <a:rPr lang="en-US" smtClean="0"/>
              <a:t>7/1/2016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295466C-6D01-4B7B-82FE-0060F6C0E0EB}" type="slidenum">
              <a:rPr lang="en-US" smtClean="0"/>
              <a:t>‹#›</a:t>
            </a:fld>
            <a:endParaRPr lang="en-US"/>
          </a:p>
        </p:txBody>
      </p:sp>
    </p:spTree>
    <p:extLst>
      <p:ext uri="{BB962C8B-B14F-4D97-AF65-F5344CB8AC3E}">
        <p14:creationId xmlns:p14="http://schemas.microsoft.com/office/powerpoint/2010/main" val="7441281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D9501FF-ABFD-4A20-9D6D-E502A59752B5}" type="datetimeFigureOut">
              <a:rPr lang="en-US" smtClean="0"/>
              <a:t>7/1/2016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295466C-6D01-4B7B-82FE-0060F6C0E0EB}" type="slidenum">
              <a:rPr lang="en-US" smtClean="0"/>
              <a:t>‹#›</a:t>
            </a:fld>
            <a:endParaRPr lang="en-US"/>
          </a:p>
        </p:txBody>
      </p:sp>
    </p:spTree>
    <p:extLst>
      <p:ext uri="{BB962C8B-B14F-4D97-AF65-F5344CB8AC3E}">
        <p14:creationId xmlns:p14="http://schemas.microsoft.com/office/powerpoint/2010/main" val="32026535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D9501FF-ABFD-4A20-9D6D-E502A59752B5}" type="datetimeFigureOut">
              <a:rPr lang="en-US" smtClean="0"/>
              <a:t>7/1/2016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295466C-6D01-4B7B-82FE-0060F6C0E0EB}" type="slidenum">
              <a:rPr lang="en-US" smtClean="0"/>
              <a:t>‹#›</a:t>
            </a:fld>
            <a:endParaRPr lang="en-US"/>
          </a:p>
        </p:txBody>
      </p:sp>
    </p:spTree>
    <p:extLst>
      <p:ext uri="{BB962C8B-B14F-4D97-AF65-F5344CB8AC3E}">
        <p14:creationId xmlns:p14="http://schemas.microsoft.com/office/powerpoint/2010/main" val="42553014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302E3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D9501FF-ABFD-4A20-9D6D-E502A59752B5}" type="datetimeFigureOut">
              <a:rPr lang="en-US" smtClean="0"/>
              <a:t>7/1/2016</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295466C-6D01-4B7B-82FE-0060F6C0E0EB}" type="slidenum">
              <a:rPr lang="en-US" smtClean="0"/>
              <a:t>‹#›</a:t>
            </a:fld>
            <a:endParaRPr lang="en-US"/>
          </a:p>
        </p:txBody>
      </p:sp>
    </p:spTree>
    <p:extLst>
      <p:ext uri="{BB962C8B-B14F-4D97-AF65-F5344CB8AC3E}">
        <p14:creationId xmlns:p14="http://schemas.microsoft.com/office/powerpoint/2010/main" val="252676365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3.pn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8" Type="http://schemas.openxmlformats.org/officeDocument/2006/relationships/customXml" Target="../ink/ink1.xml"/><Relationship Id="rId13" Type="http://schemas.openxmlformats.org/officeDocument/2006/relationships/image" Target="../media/image3.png"/><Relationship Id="rId3" Type="http://schemas.openxmlformats.org/officeDocument/2006/relationships/slideLayout" Target="../slideLayouts/slideLayout7.xml"/><Relationship Id="rId7" Type="http://schemas.openxmlformats.org/officeDocument/2006/relationships/image" Target="../media/image7.jpeg"/><Relationship Id="rId12" Type="http://schemas.openxmlformats.org/officeDocument/2006/relationships/image" Target="../media/image7.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6.jpeg"/><Relationship Id="rId11" Type="http://schemas.openxmlformats.org/officeDocument/2006/relationships/image" Target="../media/image13.emf"/><Relationship Id="rId5" Type="http://schemas.openxmlformats.org/officeDocument/2006/relationships/image" Target="../media/image5.jpeg"/><Relationship Id="rId10" Type="http://schemas.openxmlformats.org/officeDocument/2006/relationships/customXml" Target="../ink/ink2.xml"/><Relationship Id="rId4" Type="http://schemas.openxmlformats.org/officeDocument/2006/relationships/notesSlide" Target="../notesSlides/notesSlide10.xml"/><Relationship Id="rId9" Type="http://schemas.openxmlformats.org/officeDocument/2006/relationships/image" Target="../media/image12.emf"/></Relationships>
</file>

<file path=ppt/slides/_rels/slide12.xml.rels><?xml version="1.0" encoding="UTF-8" standalone="yes"?>
<Relationships xmlns="http://schemas.openxmlformats.org/package/2006/relationships"><Relationship Id="rId8" Type="http://schemas.openxmlformats.org/officeDocument/2006/relationships/customXml" Target="../ink/ink3.xml"/><Relationship Id="rId13" Type="http://schemas.openxmlformats.org/officeDocument/2006/relationships/image" Target="../media/image8.png"/><Relationship Id="rId3" Type="http://schemas.openxmlformats.org/officeDocument/2006/relationships/slideLayout" Target="../slideLayouts/slideLayout7.xml"/><Relationship Id="rId7" Type="http://schemas.openxmlformats.org/officeDocument/2006/relationships/image" Target="../media/image7.jpeg"/><Relationship Id="rId12" Type="http://schemas.openxmlformats.org/officeDocument/2006/relationships/image" Target="../media/image7.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6.jpeg"/><Relationship Id="rId11" Type="http://schemas.openxmlformats.org/officeDocument/2006/relationships/image" Target="../media/image13.emf"/><Relationship Id="rId5" Type="http://schemas.openxmlformats.org/officeDocument/2006/relationships/image" Target="../media/image5.jpeg"/><Relationship Id="rId15" Type="http://schemas.openxmlformats.org/officeDocument/2006/relationships/image" Target="../media/image3.png"/><Relationship Id="rId10" Type="http://schemas.openxmlformats.org/officeDocument/2006/relationships/customXml" Target="../ink/ink4.xml"/><Relationship Id="rId4" Type="http://schemas.openxmlformats.org/officeDocument/2006/relationships/notesSlide" Target="../notesSlides/notesSlide11.xml"/><Relationship Id="rId9" Type="http://schemas.openxmlformats.org/officeDocument/2006/relationships/image" Target="../media/image12.emf"/><Relationship Id="rId14" Type="http://schemas.openxmlformats.org/officeDocument/2006/relationships/image" Target="../media/image9.png"/></Relationships>
</file>

<file path=ppt/slides/_rels/slide13.xml.rels><?xml version="1.0" encoding="UTF-8" standalone="yes"?>
<Relationships xmlns="http://schemas.openxmlformats.org/package/2006/relationships"><Relationship Id="rId8" Type="http://schemas.openxmlformats.org/officeDocument/2006/relationships/customXml" Target="../ink/ink5.xml"/><Relationship Id="rId13" Type="http://schemas.openxmlformats.org/officeDocument/2006/relationships/image" Target="../media/image10.png"/><Relationship Id="rId3" Type="http://schemas.openxmlformats.org/officeDocument/2006/relationships/slideLayout" Target="../slideLayouts/slideLayout7.xml"/><Relationship Id="rId7" Type="http://schemas.openxmlformats.org/officeDocument/2006/relationships/image" Target="../media/image7.jpeg"/><Relationship Id="rId12" Type="http://schemas.openxmlformats.org/officeDocument/2006/relationships/image" Target="../media/image7.png"/><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6.jpeg"/><Relationship Id="rId11" Type="http://schemas.openxmlformats.org/officeDocument/2006/relationships/image" Target="../media/image11.emf"/><Relationship Id="rId5" Type="http://schemas.openxmlformats.org/officeDocument/2006/relationships/image" Target="../media/image5.jpeg"/><Relationship Id="rId15" Type="http://schemas.openxmlformats.org/officeDocument/2006/relationships/image" Target="../media/image3.png"/><Relationship Id="rId10" Type="http://schemas.openxmlformats.org/officeDocument/2006/relationships/customXml" Target="../ink/ink6.xml"/><Relationship Id="rId4" Type="http://schemas.openxmlformats.org/officeDocument/2006/relationships/notesSlide" Target="../notesSlides/notesSlide12.xml"/><Relationship Id="rId9" Type="http://schemas.openxmlformats.org/officeDocument/2006/relationships/image" Target="../media/image10.emf"/><Relationship Id="rId14" Type="http://schemas.openxmlformats.org/officeDocument/2006/relationships/image" Target="../media/image11.png"/></Relationships>
</file>

<file path=ppt/slides/_rels/slide14.xml.rels><?xml version="1.0" encoding="UTF-8" standalone="yes"?>
<Relationships xmlns="http://schemas.openxmlformats.org/package/2006/relationships"><Relationship Id="rId8" Type="http://schemas.openxmlformats.org/officeDocument/2006/relationships/image" Target="../media/image7.jpeg"/><Relationship Id="rId13" Type="http://schemas.openxmlformats.org/officeDocument/2006/relationships/image" Target="../media/image7.png"/><Relationship Id="rId3" Type="http://schemas.openxmlformats.org/officeDocument/2006/relationships/slideLayout" Target="../slideLayouts/slideLayout7.xml"/><Relationship Id="rId7" Type="http://schemas.openxmlformats.org/officeDocument/2006/relationships/image" Target="../media/image6.jpeg"/><Relationship Id="rId12" Type="http://schemas.openxmlformats.org/officeDocument/2006/relationships/image" Target="../media/image16.emf"/><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5.jpeg"/><Relationship Id="rId11" Type="http://schemas.openxmlformats.org/officeDocument/2006/relationships/customXml" Target="../ink/ink8.xml"/><Relationship Id="rId5" Type="http://schemas.openxmlformats.org/officeDocument/2006/relationships/image" Target="../media/image12.png"/><Relationship Id="rId15" Type="http://schemas.openxmlformats.org/officeDocument/2006/relationships/image" Target="../media/image3.png"/><Relationship Id="rId10" Type="http://schemas.openxmlformats.org/officeDocument/2006/relationships/image" Target="../media/image15.emf"/><Relationship Id="rId4" Type="http://schemas.openxmlformats.org/officeDocument/2006/relationships/notesSlide" Target="../notesSlides/notesSlide13.xml"/><Relationship Id="rId9" Type="http://schemas.openxmlformats.org/officeDocument/2006/relationships/customXml" Target="../ink/ink7.xml"/><Relationship Id="rId14" Type="http://schemas.openxmlformats.org/officeDocument/2006/relationships/image" Target="../media/image13.png"/></Relationships>
</file>

<file path=ppt/slides/_rels/slide15.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slideLayout" Target="../slideLayouts/slideLayout7.xml"/><Relationship Id="rId7" Type="http://schemas.openxmlformats.org/officeDocument/2006/relationships/image" Target="../media/image13.png"/><Relationship Id="rId12" Type="http://schemas.openxmlformats.org/officeDocument/2006/relationships/image" Target="../media/image3.png"/><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10.png"/><Relationship Id="rId11" Type="http://schemas.openxmlformats.org/officeDocument/2006/relationships/image" Target="../media/image17.png"/><Relationship Id="rId5" Type="http://schemas.openxmlformats.org/officeDocument/2006/relationships/image" Target="../media/image9.png"/><Relationship Id="rId10" Type="http://schemas.openxmlformats.org/officeDocument/2006/relationships/image" Target="../media/image16.png"/><Relationship Id="rId4" Type="http://schemas.openxmlformats.org/officeDocument/2006/relationships/notesSlide" Target="../notesSlides/notesSlide14.xml"/><Relationship Id="rId9"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3.png"/><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notesSlide" Target="../notesSlides/notesSlide1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3.png"/><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2.png"/><Relationship Id="rId5" Type="http://schemas.openxmlformats.org/officeDocument/2006/relationships/image" Target="../media/image20.png"/><Relationship Id="rId4" Type="http://schemas.openxmlformats.org/officeDocument/2006/relationships/notesSlide" Target="../notesSlides/notesSlide16.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3.png"/><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2.png"/><Relationship Id="rId5" Type="http://schemas.openxmlformats.org/officeDocument/2006/relationships/image" Target="../media/image20.png"/><Relationship Id="rId4" Type="http://schemas.openxmlformats.org/officeDocument/2006/relationships/notesSlide" Target="../notesSlides/notesSlide1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8" Type="http://schemas.openxmlformats.org/officeDocument/2006/relationships/image" Target="../media/image6.jpeg"/><Relationship Id="rId13" Type="http://schemas.openxmlformats.org/officeDocument/2006/relationships/image" Target="../media/image13.emf"/><Relationship Id="rId3" Type="http://schemas.openxmlformats.org/officeDocument/2006/relationships/slideLayout" Target="../slideLayouts/slideLayout7.xml"/><Relationship Id="rId7" Type="http://schemas.openxmlformats.org/officeDocument/2006/relationships/image" Target="../media/image5.jpeg"/><Relationship Id="rId12" Type="http://schemas.openxmlformats.org/officeDocument/2006/relationships/customXml" Target="../ink/ink10.xml"/><Relationship Id="rId17" Type="http://schemas.openxmlformats.org/officeDocument/2006/relationships/image" Target="../media/image3.png"/><Relationship Id="rId2" Type="http://schemas.openxmlformats.org/officeDocument/2006/relationships/audio" Target="../media/media14.m4a"/><Relationship Id="rId16" Type="http://schemas.openxmlformats.org/officeDocument/2006/relationships/image" Target="../media/image24.png"/><Relationship Id="rId1" Type="http://schemas.microsoft.com/office/2007/relationships/media" Target="../media/media14.m4a"/><Relationship Id="rId6" Type="http://schemas.openxmlformats.org/officeDocument/2006/relationships/image" Target="../media/image22.png"/><Relationship Id="rId11" Type="http://schemas.openxmlformats.org/officeDocument/2006/relationships/image" Target="../media/image12.emf"/><Relationship Id="rId5" Type="http://schemas.openxmlformats.org/officeDocument/2006/relationships/image" Target="../media/image21.png"/><Relationship Id="rId15" Type="http://schemas.openxmlformats.org/officeDocument/2006/relationships/image" Target="../media/image23.png"/><Relationship Id="rId10" Type="http://schemas.openxmlformats.org/officeDocument/2006/relationships/customXml" Target="../ink/ink9.xml"/><Relationship Id="rId4" Type="http://schemas.openxmlformats.org/officeDocument/2006/relationships/notesSlide" Target="../notesSlides/notesSlide18.xml"/><Relationship Id="rId9" Type="http://schemas.openxmlformats.org/officeDocument/2006/relationships/image" Target="../media/image7.jpeg"/><Relationship Id="rId14" Type="http://schemas.openxmlformats.org/officeDocument/2006/relationships/image" Target="../media/image110.png"/></Relationships>
</file>

<file path=ppt/slides/_rels/slide26.xml.rels><?xml version="1.0" encoding="UTF-8" standalone="yes"?>
<Relationships xmlns="http://schemas.openxmlformats.org/package/2006/relationships"><Relationship Id="rId8" Type="http://schemas.openxmlformats.org/officeDocument/2006/relationships/image" Target="../media/image6.jpeg"/><Relationship Id="rId13" Type="http://schemas.openxmlformats.org/officeDocument/2006/relationships/image" Target="../media/image19.emf"/><Relationship Id="rId18" Type="http://schemas.openxmlformats.org/officeDocument/2006/relationships/image" Target="../media/image3.png"/><Relationship Id="rId3" Type="http://schemas.openxmlformats.org/officeDocument/2006/relationships/slideLayout" Target="../slideLayouts/slideLayout7.xml"/><Relationship Id="rId7" Type="http://schemas.openxmlformats.org/officeDocument/2006/relationships/image" Target="../media/image5.jpeg"/><Relationship Id="rId12" Type="http://schemas.openxmlformats.org/officeDocument/2006/relationships/customXml" Target="../ink/ink12.xml"/><Relationship Id="rId17" Type="http://schemas.openxmlformats.org/officeDocument/2006/relationships/image" Target="../media/image24.png"/><Relationship Id="rId2" Type="http://schemas.openxmlformats.org/officeDocument/2006/relationships/audio" Target="../media/media15.m4a"/><Relationship Id="rId16" Type="http://schemas.openxmlformats.org/officeDocument/2006/relationships/image" Target="../media/image120.png"/><Relationship Id="rId1" Type="http://schemas.microsoft.com/office/2007/relationships/media" Target="../media/media15.m4a"/><Relationship Id="rId6" Type="http://schemas.openxmlformats.org/officeDocument/2006/relationships/image" Target="../media/image26.png"/><Relationship Id="rId11" Type="http://schemas.openxmlformats.org/officeDocument/2006/relationships/image" Target="../media/image18.emf"/><Relationship Id="rId5" Type="http://schemas.openxmlformats.org/officeDocument/2006/relationships/image" Target="../media/image25.png"/><Relationship Id="rId15" Type="http://schemas.openxmlformats.org/officeDocument/2006/relationships/image" Target="../media/image110.png"/><Relationship Id="rId10" Type="http://schemas.openxmlformats.org/officeDocument/2006/relationships/customXml" Target="../ink/ink11.xml"/><Relationship Id="rId4" Type="http://schemas.openxmlformats.org/officeDocument/2006/relationships/notesSlide" Target="../notesSlides/notesSlide19.xml"/><Relationship Id="rId9" Type="http://schemas.openxmlformats.org/officeDocument/2006/relationships/image" Target="../media/image7.jpeg"/><Relationship Id="rId14" Type="http://schemas.openxmlformats.org/officeDocument/2006/relationships/image" Target="../media/image200.png"/></Relationships>
</file>

<file path=ppt/slides/_rels/slide27.xml.rels><?xml version="1.0" encoding="UTF-8" standalone="yes"?>
<Relationships xmlns="http://schemas.openxmlformats.org/package/2006/relationships"><Relationship Id="rId8" Type="http://schemas.openxmlformats.org/officeDocument/2006/relationships/customXml" Target="../ink/ink13.xml"/><Relationship Id="rId13" Type="http://schemas.openxmlformats.org/officeDocument/2006/relationships/image" Target="../media/image140.png"/><Relationship Id="rId18" Type="http://schemas.openxmlformats.org/officeDocument/2006/relationships/image" Target="../media/image3.png"/><Relationship Id="rId3" Type="http://schemas.openxmlformats.org/officeDocument/2006/relationships/slideLayout" Target="../slideLayouts/slideLayout7.xml"/><Relationship Id="rId7" Type="http://schemas.openxmlformats.org/officeDocument/2006/relationships/image" Target="../media/image7.jpeg"/><Relationship Id="rId12" Type="http://schemas.openxmlformats.org/officeDocument/2006/relationships/image" Target="../media/image110.png"/><Relationship Id="rId17" Type="http://schemas.openxmlformats.org/officeDocument/2006/relationships/image" Target="../media/image24.png"/><Relationship Id="rId2" Type="http://schemas.openxmlformats.org/officeDocument/2006/relationships/audio" Target="../media/media16.m4a"/><Relationship Id="rId16" Type="http://schemas.openxmlformats.org/officeDocument/2006/relationships/image" Target="../media/image28.png"/><Relationship Id="rId1" Type="http://schemas.microsoft.com/office/2007/relationships/media" Target="../media/media16.m4a"/><Relationship Id="rId6" Type="http://schemas.openxmlformats.org/officeDocument/2006/relationships/image" Target="../media/image6.jpeg"/><Relationship Id="rId11" Type="http://schemas.openxmlformats.org/officeDocument/2006/relationships/image" Target="../media/image22.emf"/><Relationship Id="rId5" Type="http://schemas.openxmlformats.org/officeDocument/2006/relationships/image" Target="../media/image5.jpeg"/><Relationship Id="rId15" Type="http://schemas.openxmlformats.org/officeDocument/2006/relationships/image" Target="../media/image27.png"/><Relationship Id="rId10" Type="http://schemas.openxmlformats.org/officeDocument/2006/relationships/customXml" Target="../ink/ink14.xml"/><Relationship Id="rId4" Type="http://schemas.openxmlformats.org/officeDocument/2006/relationships/notesSlide" Target="../notesSlides/notesSlide20.xml"/><Relationship Id="rId9" Type="http://schemas.openxmlformats.org/officeDocument/2006/relationships/image" Target="../media/image21.emf"/><Relationship Id="rId14" Type="http://schemas.openxmlformats.org/officeDocument/2006/relationships/image" Target="../media/image230.png"/></Relationships>
</file>

<file path=ppt/slides/_rels/slide28.xml.rels><?xml version="1.0" encoding="UTF-8" standalone="yes"?>
<Relationships xmlns="http://schemas.openxmlformats.org/package/2006/relationships"><Relationship Id="rId8" Type="http://schemas.openxmlformats.org/officeDocument/2006/relationships/customXml" Target="../ink/ink15.xml"/><Relationship Id="rId13" Type="http://schemas.openxmlformats.org/officeDocument/2006/relationships/image" Target="../media/image210.png"/><Relationship Id="rId18" Type="http://schemas.openxmlformats.org/officeDocument/2006/relationships/image" Target="../media/image33.png"/><Relationship Id="rId26" Type="http://schemas.openxmlformats.org/officeDocument/2006/relationships/image" Target="../media/image41.png"/><Relationship Id="rId3" Type="http://schemas.openxmlformats.org/officeDocument/2006/relationships/slideLayout" Target="../slideLayouts/slideLayout7.xml"/><Relationship Id="rId21" Type="http://schemas.openxmlformats.org/officeDocument/2006/relationships/image" Target="../media/image36.png"/><Relationship Id="rId7" Type="http://schemas.openxmlformats.org/officeDocument/2006/relationships/image" Target="../media/image7.jpeg"/><Relationship Id="rId12" Type="http://schemas.openxmlformats.org/officeDocument/2006/relationships/image" Target="../media/image190.png"/><Relationship Id="rId17" Type="http://schemas.openxmlformats.org/officeDocument/2006/relationships/image" Target="../media/image32.png"/><Relationship Id="rId25" Type="http://schemas.openxmlformats.org/officeDocument/2006/relationships/image" Target="../media/image40.png"/><Relationship Id="rId2" Type="http://schemas.openxmlformats.org/officeDocument/2006/relationships/audio" Target="../media/media17.m4a"/><Relationship Id="rId16" Type="http://schemas.openxmlformats.org/officeDocument/2006/relationships/image" Target="../media/image31.png"/><Relationship Id="rId20" Type="http://schemas.openxmlformats.org/officeDocument/2006/relationships/image" Target="../media/image35.png"/><Relationship Id="rId1" Type="http://schemas.microsoft.com/office/2007/relationships/media" Target="../media/media17.m4a"/><Relationship Id="rId6" Type="http://schemas.openxmlformats.org/officeDocument/2006/relationships/image" Target="../media/image6.jpeg"/><Relationship Id="rId11" Type="http://schemas.openxmlformats.org/officeDocument/2006/relationships/image" Target="../media/image100.emf"/><Relationship Id="rId24" Type="http://schemas.openxmlformats.org/officeDocument/2006/relationships/image" Target="../media/image39.png"/><Relationship Id="rId5" Type="http://schemas.openxmlformats.org/officeDocument/2006/relationships/image" Target="../media/image5.jpeg"/><Relationship Id="rId15" Type="http://schemas.openxmlformats.org/officeDocument/2006/relationships/image" Target="../media/image30.png"/><Relationship Id="rId23" Type="http://schemas.openxmlformats.org/officeDocument/2006/relationships/image" Target="../media/image38.png"/><Relationship Id="rId28" Type="http://schemas.openxmlformats.org/officeDocument/2006/relationships/image" Target="../media/image3.png"/><Relationship Id="rId10" Type="http://schemas.openxmlformats.org/officeDocument/2006/relationships/customXml" Target="../ink/ink16.xml"/><Relationship Id="rId19" Type="http://schemas.openxmlformats.org/officeDocument/2006/relationships/image" Target="../media/image34.png"/><Relationship Id="rId4" Type="http://schemas.openxmlformats.org/officeDocument/2006/relationships/notesSlide" Target="../notesSlides/notesSlide21.xml"/><Relationship Id="rId9" Type="http://schemas.openxmlformats.org/officeDocument/2006/relationships/image" Target="../media/image9.emf"/><Relationship Id="rId14" Type="http://schemas.openxmlformats.org/officeDocument/2006/relationships/image" Target="../media/image29.png"/><Relationship Id="rId22" Type="http://schemas.openxmlformats.org/officeDocument/2006/relationships/image" Target="../media/image37.png"/><Relationship Id="rId27" Type="http://schemas.openxmlformats.org/officeDocument/2006/relationships/image" Target="../media/image42.png"/></Relationships>
</file>

<file path=ppt/slides/_rels/slide29.xml.rels><?xml version="1.0" encoding="UTF-8" standalone="yes"?>
<Relationships xmlns="http://schemas.openxmlformats.org/package/2006/relationships"><Relationship Id="rId8" Type="http://schemas.openxmlformats.org/officeDocument/2006/relationships/image" Target="../media/image390.png"/><Relationship Id="rId13" Type="http://schemas.openxmlformats.org/officeDocument/2006/relationships/image" Target="../media/image440.png"/><Relationship Id="rId3" Type="http://schemas.openxmlformats.org/officeDocument/2006/relationships/slideLayout" Target="../slideLayouts/slideLayout7.xml"/><Relationship Id="rId7" Type="http://schemas.openxmlformats.org/officeDocument/2006/relationships/image" Target="../media/image45.png"/><Relationship Id="rId12" Type="http://schemas.openxmlformats.org/officeDocument/2006/relationships/image" Target="../media/image430.png"/><Relationship Id="rId17" Type="http://schemas.openxmlformats.org/officeDocument/2006/relationships/image" Target="../media/image3.png"/><Relationship Id="rId2" Type="http://schemas.openxmlformats.org/officeDocument/2006/relationships/audio" Target="../media/media18.m4a"/><Relationship Id="rId16" Type="http://schemas.openxmlformats.org/officeDocument/2006/relationships/image" Target="../media/image49.png"/><Relationship Id="rId1" Type="http://schemas.microsoft.com/office/2007/relationships/media" Target="../media/media18.m4a"/><Relationship Id="rId6" Type="http://schemas.openxmlformats.org/officeDocument/2006/relationships/image" Target="../media/image44.png"/><Relationship Id="rId11" Type="http://schemas.openxmlformats.org/officeDocument/2006/relationships/image" Target="../media/image47.png"/><Relationship Id="rId5" Type="http://schemas.openxmlformats.org/officeDocument/2006/relationships/image" Target="../media/image43.png"/><Relationship Id="rId15" Type="http://schemas.openxmlformats.org/officeDocument/2006/relationships/image" Target="../media/image48.png"/><Relationship Id="rId10" Type="http://schemas.openxmlformats.org/officeDocument/2006/relationships/image" Target="../media/image46.png"/><Relationship Id="rId4" Type="http://schemas.openxmlformats.org/officeDocument/2006/relationships/notesSlide" Target="../notesSlides/notesSlide22.xml"/><Relationship Id="rId9" Type="http://schemas.openxmlformats.org/officeDocument/2006/relationships/image" Target="../media/image400.png"/><Relationship Id="rId14" Type="http://schemas.openxmlformats.org/officeDocument/2006/relationships/image" Target="../media/image450.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3.png"/><Relationship Id="rId5" Type="http://schemas.openxmlformats.org/officeDocument/2006/relationships/image" Target="../media/image4.jpeg"/><Relationship Id="rId4"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3.png"/><Relationship Id="rId2" Type="http://schemas.openxmlformats.org/officeDocument/2006/relationships/audio" Target="../media/media19.m4a"/><Relationship Id="rId1" Type="http://schemas.microsoft.com/office/2007/relationships/media" Target="../media/media19.m4a"/><Relationship Id="rId6" Type="http://schemas.openxmlformats.org/officeDocument/2006/relationships/image" Target="../media/image2.png"/><Relationship Id="rId5" Type="http://schemas.openxmlformats.org/officeDocument/2006/relationships/image" Target="../media/image20.png"/><Relationship Id="rId4" Type="http://schemas.openxmlformats.org/officeDocument/2006/relationships/notesSlide" Target="../notesSlides/notesSlide23.xml"/></Relationships>
</file>

<file path=ppt/slides/_rels/slide31.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slideLayout" Target="../slideLayouts/slideLayout7.xml"/><Relationship Id="rId7" Type="http://schemas.openxmlformats.org/officeDocument/2006/relationships/image" Target="../media/image51.png"/><Relationship Id="rId2" Type="http://schemas.openxmlformats.org/officeDocument/2006/relationships/audio" Target="../media/media20.m4a"/><Relationship Id="rId1" Type="http://schemas.microsoft.com/office/2007/relationships/media" Target="../media/media20.m4a"/><Relationship Id="rId6" Type="http://schemas.openxmlformats.org/officeDocument/2006/relationships/image" Target="../media/image480.png"/><Relationship Id="rId11" Type="http://schemas.openxmlformats.org/officeDocument/2006/relationships/image" Target="../media/image3.png"/><Relationship Id="rId5" Type="http://schemas.openxmlformats.org/officeDocument/2006/relationships/image" Target="../media/image50.jpg"/><Relationship Id="rId10" Type="http://schemas.openxmlformats.org/officeDocument/2006/relationships/image" Target="../media/image54.png"/><Relationship Id="rId4" Type="http://schemas.openxmlformats.org/officeDocument/2006/relationships/notesSlide" Target="../notesSlides/notesSlide24.xml"/><Relationship Id="rId9" Type="http://schemas.openxmlformats.org/officeDocument/2006/relationships/image" Target="../media/image53.png"/></Relationships>
</file>

<file path=ppt/slides/_rels/slide32.xml.rels><?xml version="1.0" encoding="UTF-8" standalone="yes"?>
<Relationships xmlns="http://schemas.openxmlformats.org/package/2006/relationships"><Relationship Id="rId8" Type="http://schemas.microsoft.com/office/2007/relationships/hdphoto" Target="../media/hdphoto1.wdp"/><Relationship Id="rId13" Type="http://schemas.openxmlformats.org/officeDocument/2006/relationships/image" Target="../media/image3.png"/><Relationship Id="rId3" Type="http://schemas.openxmlformats.org/officeDocument/2006/relationships/slideLayout" Target="../slideLayouts/slideLayout7.xml"/><Relationship Id="rId7" Type="http://schemas.openxmlformats.org/officeDocument/2006/relationships/image" Target="../media/image56.png"/><Relationship Id="rId12" Type="http://schemas.openxmlformats.org/officeDocument/2006/relationships/image" Target="../media/image1.png"/><Relationship Id="rId2" Type="http://schemas.openxmlformats.org/officeDocument/2006/relationships/audio" Target="../media/media21.m4a"/><Relationship Id="rId1" Type="http://schemas.microsoft.com/office/2007/relationships/media" Target="../media/media21.m4a"/><Relationship Id="rId6" Type="http://schemas.openxmlformats.org/officeDocument/2006/relationships/image" Target="../media/image55.png"/><Relationship Id="rId11" Type="http://schemas.openxmlformats.org/officeDocument/2006/relationships/image" Target="../media/image59.png"/><Relationship Id="rId5" Type="http://schemas.openxmlformats.org/officeDocument/2006/relationships/image" Target="../media/image50.jpg"/><Relationship Id="rId10" Type="http://schemas.openxmlformats.org/officeDocument/2006/relationships/image" Target="../media/image58.png"/><Relationship Id="rId4" Type="http://schemas.openxmlformats.org/officeDocument/2006/relationships/notesSlide" Target="../notesSlides/notesSlide25.xml"/><Relationship Id="rId9" Type="http://schemas.openxmlformats.org/officeDocument/2006/relationships/image" Target="../media/image57.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3.png"/><Relationship Id="rId4"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991384" y="944251"/>
            <a:ext cx="10151112" cy="707886"/>
          </a:xfrm>
          <a:prstGeom prst="rect">
            <a:avLst/>
          </a:prstGeom>
          <a:noFill/>
        </p:spPr>
        <p:txBody>
          <a:bodyPr wrap="none" rtlCol="0">
            <a:spAutoFit/>
          </a:bodyPr>
          <a:lstStyle/>
          <a:p>
            <a:r>
              <a:rPr lang="en-US" sz="4000" b="1" dirty="0">
                <a:solidFill>
                  <a:srgbClr val="3A9AFF"/>
                </a:solidFill>
                <a:latin typeface="Euclid" panose="02020503060505020303" pitchFamily="18" charset="0"/>
              </a:rPr>
              <a:t>Omnifocus image synthesis using lens swivel</a:t>
            </a:r>
          </a:p>
        </p:txBody>
      </p:sp>
      <p:pic>
        <p:nvPicPr>
          <p:cNvPr id="5" name="Picture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76210" y="6172560"/>
            <a:ext cx="1839580" cy="595885"/>
          </a:xfrm>
          <a:prstGeom prst="rect">
            <a:avLst/>
          </a:prstGeom>
          <a:effectLst>
            <a:outerShdw blurRad="63500" sx="102000" sy="102000" algn="ctr" rotWithShape="0">
              <a:prstClr val="black">
                <a:alpha val="40000"/>
              </a:prstClr>
            </a:outerShdw>
          </a:effectLst>
        </p:spPr>
      </p:pic>
      <p:sp>
        <p:nvSpPr>
          <p:cNvPr id="4" name="Rectangle 3"/>
          <p:cNvSpPr/>
          <p:nvPr/>
        </p:nvSpPr>
        <p:spPr>
          <a:xfrm>
            <a:off x="7926434" y="6307857"/>
            <a:ext cx="4175310" cy="369332"/>
          </a:xfrm>
          <a:prstGeom prst="rect">
            <a:avLst/>
          </a:prstGeom>
        </p:spPr>
        <p:txBody>
          <a:bodyPr wrap="none">
            <a:spAutoFit/>
          </a:bodyPr>
          <a:lstStyle/>
          <a:p>
            <a:r>
              <a:rPr lang="en-US" i="1" dirty="0">
                <a:solidFill>
                  <a:schemeClr val="bg1">
                    <a:lumMod val="75000"/>
                  </a:schemeClr>
                </a:solidFill>
              </a:rPr>
              <a:t>Imaging and Applied Optics Congress 2016</a:t>
            </a:r>
          </a:p>
        </p:txBody>
      </p:sp>
      <p:grpSp>
        <p:nvGrpSpPr>
          <p:cNvPr id="18" name="Group 17"/>
          <p:cNvGrpSpPr/>
          <p:nvPr/>
        </p:nvGrpSpPr>
        <p:grpSpPr>
          <a:xfrm>
            <a:off x="2806700" y="3352800"/>
            <a:ext cx="6584951" cy="2239360"/>
            <a:chOff x="2806700" y="3352800"/>
            <a:chExt cx="6584951" cy="2239360"/>
          </a:xfrm>
        </p:grpSpPr>
        <p:sp>
          <p:nvSpPr>
            <p:cNvPr id="19" name="Freeform 18"/>
            <p:cNvSpPr/>
            <p:nvPr/>
          </p:nvSpPr>
          <p:spPr>
            <a:xfrm>
              <a:off x="2810862" y="3352800"/>
              <a:ext cx="2697627" cy="2238375"/>
            </a:xfrm>
            <a:custGeom>
              <a:avLst/>
              <a:gdLst>
                <a:gd name="connsiteX0" fmla="*/ 0 w 2697627"/>
                <a:gd name="connsiteY0" fmla="*/ 0 h 2238375"/>
                <a:gd name="connsiteX1" fmla="*/ 401525 w 2697627"/>
                <a:gd name="connsiteY1" fmla="*/ 0 h 2238375"/>
                <a:gd name="connsiteX2" fmla="*/ 2697627 w 2697627"/>
                <a:gd name="connsiteY2" fmla="*/ 2238375 h 2238375"/>
                <a:gd name="connsiteX3" fmla="*/ 1538500 w 2697627"/>
                <a:gd name="connsiteY3" fmla="*/ 2238375 h 2238375"/>
                <a:gd name="connsiteX4" fmla="*/ 0 w 2697627"/>
                <a:gd name="connsiteY4" fmla="*/ 1122241 h 22383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97627" h="2238375">
                  <a:moveTo>
                    <a:pt x="0" y="0"/>
                  </a:moveTo>
                  <a:lnTo>
                    <a:pt x="401525" y="0"/>
                  </a:lnTo>
                  <a:lnTo>
                    <a:pt x="2697627" y="2238375"/>
                  </a:lnTo>
                  <a:lnTo>
                    <a:pt x="1538500" y="2238375"/>
                  </a:lnTo>
                  <a:lnTo>
                    <a:pt x="0" y="1122241"/>
                  </a:lnTo>
                  <a:close/>
                </a:path>
              </a:pathLst>
            </a:custGeom>
            <a:solidFill>
              <a:schemeClr val="bg2">
                <a:lumMod val="50000"/>
                <a:alpha val="3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p:cNvCxnSpPr/>
            <p:nvPr/>
          </p:nvCxnSpPr>
          <p:spPr>
            <a:xfrm flipH="1" flipV="1">
              <a:off x="2810860" y="4476749"/>
              <a:ext cx="1533526" cy="1102520"/>
            </a:xfrm>
            <a:prstGeom prst="line">
              <a:avLst/>
            </a:prstGeom>
            <a:ln w="12700" cap="rnd">
              <a:solidFill>
                <a:schemeClr val="tx1">
                  <a:lumMod val="50000"/>
                  <a:lumOff val="50000"/>
                  <a:alpha val="8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2809591" y="4475603"/>
              <a:ext cx="6492240" cy="0"/>
            </a:xfrm>
            <a:prstGeom prst="line">
              <a:avLst/>
            </a:prstGeom>
            <a:ln w="12700">
              <a:solidFill>
                <a:srgbClr val="F5504E"/>
              </a:solidFill>
            </a:ln>
          </p:spPr>
          <p:style>
            <a:lnRef idx="1">
              <a:schemeClr val="accent1"/>
            </a:lnRef>
            <a:fillRef idx="0">
              <a:schemeClr val="accent1"/>
            </a:fillRef>
            <a:effectRef idx="0">
              <a:schemeClr val="accent1"/>
            </a:effectRef>
            <a:fontRef idx="minor">
              <a:schemeClr val="tx1"/>
            </a:fontRef>
          </p:style>
        </p:cxnSp>
        <p:sp>
          <p:nvSpPr>
            <p:cNvPr id="22" name="Cube 21"/>
            <p:cNvSpPr/>
            <p:nvPr/>
          </p:nvSpPr>
          <p:spPr>
            <a:xfrm>
              <a:off x="3295651" y="4057648"/>
              <a:ext cx="552450" cy="548640"/>
            </a:xfrm>
            <a:prstGeom prst="cube">
              <a:avLst>
                <a:gd name="adj" fmla="val 25000"/>
              </a:avLst>
            </a:prstGeom>
            <a:solidFill>
              <a:schemeClr val="bg1">
                <a:lumMod val="65000"/>
                <a:alpha val="85000"/>
              </a:schemeClr>
            </a:solidFill>
            <a:ln w="0">
              <a:solidFill>
                <a:schemeClr val="tx1">
                  <a:lumMod val="50000"/>
                  <a:lumOff val="50000"/>
                  <a:alpha val="34000"/>
                </a:schemeClr>
              </a:solidFill>
            </a:ln>
            <a:effectLst>
              <a:outerShdw blurRad="76200" dist="12700" dir="13500000" sy="23000" kx="1200000" algn="b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Connector 22"/>
            <p:cNvCxnSpPr>
              <a:cxnSpLocks noChangeAspect="1"/>
            </p:cNvCxnSpPr>
            <p:nvPr/>
          </p:nvCxnSpPr>
          <p:spPr>
            <a:xfrm>
              <a:off x="2820431" y="3676650"/>
              <a:ext cx="2234520" cy="1908810"/>
            </a:xfrm>
            <a:prstGeom prst="line">
              <a:avLst/>
            </a:prstGeom>
            <a:ln w="12700" cap="rnd">
              <a:solidFill>
                <a:schemeClr val="bg1">
                  <a:lumMod val="65000"/>
                  <a:alpha val="8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9289449" y="3852863"/>
              <a:ext cx="0" cy="1231900"/>
            </a:xfrm>
            <a:prstGeom prst="line">
              <a:avLst/>
            </a:prstGeom>
            <a:ln w="38100" cap="rnd">
              <a:solidFill>
                <a:srgbClr val="777777"/>
              </a:solidFill>
              <a:roun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25" name="lens"/>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21000000">
              <a:off x="7135837" y="3909197"/>
              <a:ext cx="1728399" cy="1249199"/>
            </a:xfrm>
            <a:prstGeom prst="rect">
              <a:avLst/>
            </a:prstGeom>
            <a:effectLst>
              <a:outerShdw blurRad="50800" dist="38100" dir="5400000" algn="ctr" rotWithShape="0">
                <a:srgbClr val="000000">
                  <a:alpha val="95000"/>
                </a:srgbClr>
              </a:outerShdw>
            </a:effectLst>
          </p:spPr>
        </p:pic>
        <p:cxnSp>
          <p:nvCxnSpPr>
            <p:cNvPr id="26" name="Straight Connector 25"/>
            <p:cNvCxnSpPr/>
            <p:nvPr/>
          </p:nvCxnSpPr>
          <p:spPr>
            <a:xfrm flipH="1" flipV="1">
              <a:off x="3215563" y="3352800"/>
              <a:ext cx="2269284" cy="2225040"/>
            </a:xfrm>
            <a:prstGeom prst="line">
              <a:avLst/>
            </a:prstGeom>
            <a:ln w="12700" cap="rnd">
              <a:solidFill>
                <a:schemeClr val="tx1">
                  <a:lumMod val="50000"/>
                  <a:lumOff val="50000"/>
                  <a:alpha val="8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a:cxnSpLocks noChangeAspect="1"/>
            </p:cNvCxnSpPr>
            <p:nvPr/>
          </p:nvCxnSpPr>
          <p:spPr>
            <a:xfrm rot="120000" flipH="1">
              <a:off x="6919433" y="4275508"/>
              <a:ext cx="2336134" cy="502652"/>
            </a:xfrm>
            <a:prstGeom prst="line">
              <a:avLst/>
            </a:prstGeom>
            <a:ln w="9525" cap="rnd">
              <a:solidFill>
                <a:srgbClr val="FFFF00"/>
              </a:solidFill>
              <a:prstDash val="dash"/>
              <a:round/>
            </a:ln>
          </p:spPr>
          <p:style>
            <a:lnRef idx="1">
              <a:schemeClr val="accent1"/>
            </a:lnRef>
            <a:fillRef idx="0">
              <a:schemeClr val="accent1"/>
            </a:fillRef>
            <a:effectRef idx="0">
              <a:schemeClr val="accent1"/>
            </a:effectRef>
            <a:fontRef idx="minor">
              <a:schemeClr val="tx1"/>
            </a:fontRef>
          </p:style>
        </p:cxnSp>
        <p:sp>
          <p:nvSpPr>
            <p:cNvPr id="28" name="Oval 27"/>
            <p:cNvSpPr/>
            <p:nvPr/>
          </p:nvSpPr>
          <p:spPr>
            <a:xfrm>
              <a:off x="8354416" y="4452947"/>
              <a:ext cx="45719" cy="45719"/>
            </a:xfrm>
            <a:prstGeom prst="ellipse">
              <a:avLst/>
            </a:prstGeom>
            <a:solidFill>
              <a:srgbClr val="FF2F2F">
                <a:alpha val="78000"/>
              </a:srgbClr>
            </a:solidFill>
            <a:ln w="63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2806700" y="3353785"/>
              <a:ext cx="6584951" cy="2238375"/>
            </a:xfrm>
            <a:prstGeom prst="rect">
              <a:avLst/>
            </a:prstGeom>
            <a:noFill/>
            <a:ln w="63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 name="TextBox 29"/>
          <p:cNvSpPr txBox="1"/>
          <p:nvPr/>
        </p:nvSpPr>
        <p:spPr>
          <a:xfrm>
            <a:off x="1187495" y="1775379"/>
            <a:ext cx="9924512" cy="1269578"/>
          </a:xfrm>
          <a:prstGeom prst="rect">
            <a:avLst/>
          </a:prstGeom>
          <a:noFill/>
        </p:spPr>
        <p:txBody>
          <a:bodyPr wrap="none" rtlCol="0">
            <a:spAutoFit/>
          </a:bodyPr>
          <a:lstStyle/>
          <a:p>
            <a:pPr>
              <a:lnSpc>
                <a:spcPct val="150000"/>
              </a:lnSpc>
            </a:pPr>
            <a:r>
              <a:rPr lang="en-US" sz="2500" b="1" dirty="0">
                <a:solidFill>
                  <a:schemeClr val="bg1">
                    <a:lumMod val="95000"/>
                  </a:schemeClr>
                </a:solidFill>
                <a:latin typeface="Segoe UI Light" panose="020B0502040204020203" pitchFamily="34" charset="0"/>
              </a:rPr>
              <a:t>Indranil Sinharoy            Prasanna Rangarajan           Marc P. Christensen</a:t>
            </a:r>
          </a:p>
          <a:p>
            <a:pPr algn="ctr">
              <a:lnSpc>
                <a:spcPct val="150000"/>
              </a:lnSpc>
            </a:pPr>
            <a:r>
              <a:rPr lang="en-US" sz="2500" b="1" dirty="0">
                <a:solidFill>
                  <a:srgbClr val="9F9F9F"/>
                </a:solidFill>
                <a:latin typeface="Segoe UI Light" panose="020B0502040204020203" pitchFamily="34" charset="0"/>
              </a:rPr>
              <a:t>Lyle School of Engineering, SMU, Dallas, TX, USA.</a:t>
            </a:r>
            <a:r>
              <a:rPr lang="en-US" sz="2600" b="1" dirty="0">
                <a:solidFill>
                  <a:schemeClr val="bg1">
                    <a:lumMod val="95000"/>
                  </a:schemeClr>
                </a:solidFill>
                <a:latin typeface="Segoe UI Light" panose="020B0502040204020203" pitchFamily="34" charset="0"/>
              </a:rPr>
              <a:t>   </a:t>
            </a:r>
          </a:p>
        </p:txBody>
      </p:sp>
      <p:sp>
        <p:nvSpPr>
          <p:cNvPr id="31" name="Rectangle 30"/>
          <p:cNvSpPr/>
          <p:nvPr/>
        </p:nvSpPr>
        <p:spPr>
          <a:xfrm>
            <a:off x="197127" y="6301231"/>
            <a:ext cx="3236271" cy="369332"/>
          </a:xfrm>
          <a:prstGeom prst="rect">
            <a:avLst/>
          </a:prstGeom>
        </p:spPr>
        <p:txBody>
          <a:bodyPr wrap="none">
            <a:spAutoFit/>
          </a:bodyPr>
          <a:lstStyle/>
          <a:p>
            <a:r>
              <a:rPr lang="en-US" i="1" dirty="0">
                <a:solidFill>
                  <a:schemeClr val="bg1">
                    <a:lumMod val="75000"/>
                  </a:schemeClr>
                </a:solidFill>
              </a:rPr>
              <a:t>Photonics Architecture Lab, SMU</a:t>
            </a:r>
          </a:p>
        </p:txBody>
      </p:sp>
      <p:pic>
        <p:nvPicPr>
          <p:cNvPr id="6" name="slide0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2427607" y="6172560"/>
            <a:ext cx="406400" cy="406400"/>
          </a:xfrm>
          <a:prstGeom prst="rect">
            <a:avLst/>
          </a:prstGeom>
        </p:spPr>
      </p:pic>
    </p:spTree>
    <p:extLst>
      <p:ext uri="{BB962C8B-B14F-4D97-AF65-F5344CB8AC3E}">
        <p14:creationId xmlns:p14="http://schemas.microsoft.com/office/powerpoint/2010/main" val="3783734339"/>
      </p:ext>
    </p:extLst>
  </p:cSld>
  <p:clrMapOvr>
    <a:masterClrMapping/>
  </p:clrMapOvr>
  <mc:AlternateContent xmlns:mc="http://schemas.openxmlformats.org/markup-compatibility/2006" xmlns:p14="http://schemas.microsoft.com/office/powerpoint/2010/main">
    <mc:Choice Requires="p14">
      <p:transition p14:dur="10" advClick="0" advTm="8000"/>
    </mc:Choice>
    <mc:Fallback xmlns="">
      <p:transition advClick="0" advTm="8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914"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24812" y="399082"/>
            <a:ext cx="4815870" cy="646331"/>
          </a:xfrm>
          <a:prstGeom prst="rect">
            <a:avLst/>
          </a:prstGeom>
          <a:noFill/>
        </p:spPr>
        <p:txBody>
          <a:bodyPr wrap="none" rtlCol="0">
            <a:spAutoFit/>
          </a:bodyPr>
          <a:lstStyle/>
          <a:p>
            <a:r>
              <a:rPr lang="en-US" sz="3600" b="1" dirty="0">
                <a:solidFill>
                  <a:srgbClr val="FF3F7A"/>
                </a:solidFill>
                <a:latin typeface="Euclid" panose="02020503060505020303" pitchFamily="18" charset="0"/>
              </a:rPr>
              <a:t>Focus stacking concept</a:t>
            </a:r>
          </a:p>
        </p:txBody>
      </p:sp>
      <p:grpSp>
        <p:nvGrpSpPr>
          <p:cNvPr id="3" name="Sensor_pos_05"/>
          <p:cNvGrpSpPr/>
          <p:nvPr/>
        </p:nvGrpSpPr>
        <p:grpSpPr>
          <a:xfrm>
            <a:off x="923007" y="1343025"/>
            <a:ext cx="10345987" cy="4476810"/>
            <a:chOff x="923007" y="1343025"/>
            <a:chExt cx="10345987" cy="4476810"/>
          </a:xfrm>
        </p:grpSpPr>
        <p:sp>
          <p:nvSpPr>
            <p:cNvPr id="44" name="TextBox 43"/>
            <p:cNvSpPr txBox="1"/>
            <p:nvPr/>
          </p:nvSpPr>
          <p:spPr>
            <a:xfrm>
              <a:off x="1104900" y="1971675"/>
              <a:ext cx="3770135" cy="461665"/>
            </a:xfrm>
            <a:prstGeom prst="rect">
              <a:avLst/>
            </a:prstGeom>
            <a:noFill/>
          </p:spPr>
          <p:txBody>
            <a:bodyPr wrap="none" rtlCol="0">
              <a:spAutoFit/>
            </a:bodyPr>
            <a:lstStyle/>
            <a:p>
              <a:r>
                <a:rPr lang="en-US" sz="2400" b="1" spc="300" dirty="0">
                  <a:solidFill>
                    <a:schemeClr val="tx1">
                      <a:lumMod val="75000"/>
                      <a:lumOff val="25000"/>
                    </a:schemeClr>
                  </a:solidFill>
                  <a:latin typeface="Segoe WP" panose="020B0502040204020203" pitchFamily="34" charset="0"/>
                  <a:cs typeface="Segoe WP" panose="020B0502040204020203" pitchFamily="34" charset="0"/>
                </a:rPr>
                <a:t>DEEP OBJECT SPACE</a:t>
              </a:r>
              <a:endParaRPr lang="en-US" b="1" spc="300" dirty="0">
                <a:solidFill>
                  <a:schemeClr val="tx1">
                    <a:lumMod val="75000"/>
                    <a:lumOff val="25000"/>
                  </a:schemeClr>
                </a:solidFill>
                <a:latin typeface="Segoe WP" panose="020B0502040204020203" pitchFamily="34" charset="0"/>
                <a:cs typeface="Segoe WP" panose="020B0502040204020203" pitchFamily="34" charset="0"/>
              </a:endParaRPr>
            </a:p>
          </p:txBody>
        </p:sp>
        <p:grpSp>
          <p:nvGrpSpPr>
            <p:cNvPr id="2" name="Group 1"/>
            <p:cNvGrpSpPr/>
            <p:nvPr/>
          </p:nvGrpSpPr>
          <p:grpSpPr>
            <a:xfrm>
              <a:off x="923007" y="1925053"/>
              <a:ext cx="10345987" cy="3046161"/>
              <a:chOff x="1357162" y="1925053"/>
              <a:chExt cx="10345987" cy="3046161"/>
            </a:xfrm>
          </p:grpSpPr>
          <p:cxnSp>
            <p:nvCxnSpPr>
              <p:cNvPr id="8" name="Straight Connector 7"/>
              <p:cNvCxnSpPr/>
              <p:nvPr/>
            </p:nvCxnSpPr>
            <p:spPr>
              <a:xfrm>
                <a:off x="1357205" y="3432123"/>
                <a:ext cx="10241280" cy="0"/>
              </a:xfrm>
              <a:prstGeom prst="line">
                <a:avLst/>
              </a:prstGeom>
              <a:ln w="12700">
                <a:solidFill>
                  <a:srgbClr val="F5504E"/>
                </a:solidFill>
              </a:ln>
            </p:spPr>
            <p:style>
              <a:lnRef idx="1">
                <a:schemeClr val="accent1"/>
              </a:lnRef>
              <a:fillRef idx="0">
                <a:schemeClr val="accent1"/>
              </a:fillRef>
              <a:effectRef idx="0">
                <a:schemeClr val="accent1"/>
              </a:effectRef>
              <a:fontRef idx="minor">
                <a:schemeClr val="tx1"/>
              </a:fontRef>
            </p:style>
          </p:cxnSp>
          <p:sp>
            <p:nvSpPr>
              <p:cNvPr id="9" name="Cube 8"/>
              <p:cNvSpPr/>
              <p:nvPr/>
            </p:nvSpPr>
            <p:spPr>
              <a:xfrm>
                <a:off x="5641976" y="3018930"/>
                <a:ext cx="552450" cy="548640"/>
              </a:xfrm>
              <a:prstGeom prst="cube">
                <a:avLst>
                  <a:gd name="adj" fmla="val 25000"/>
                </a:avLst>
              </a:prstGeom>
              <a:solidFill>
                <a:schemeClr val="bg1">
                  <a:lumMod val="65000"/>
                  <a:alpha val="85000"/>
                </a:schemeClr>
              </a:solidFill>
              <a:ln w="0">
                <a:solidFill>
                  <a:schemeClr val="tx1">
                    <a:lumMod val="50000"/>
                    <a:lumOff val="50000"/>
                    <a:alpha val="34000"/>
                  </a:schemeClr>
                </a:solidFill>
              </a:ln>
              <a:effectLst>
                <a:outerShdw blurRad="76200" dist="12700" dir="13500000" sy="23000" kx="1200000" algn="br"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lens"/>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21600000">
                <a:off x="9425012" y="2813762"/>
                <a:ext cx="1728399" cy="1249199"/>
              </a:xfrm>
              <a:prstGeom prst="rect">
                <a:avLst/>
              </a:prstGeom>
              <a:effectLst>
                <a:outerShdw blurRad="50800" dist="38100" dir="5400000" algn="ctr" rotWithShape="0">
                  <a:srgbClr val="000000">
                    <a:alpha val="95000"/>
                  </a:srgbClr>
                </a:outerShdw>
              </a:effectLst>
            </p:spPr>
          </p:pic>
          <p:sp>
            <p:nvSpPr>
              <p:cNvPr id="16" name="Rectangle 15"/>
              <p:cNvSpPr/>
              <p:nvPr/>
            </p:nvSpPr>
            <p:spPr>
              <a:xfrm>
                <a:off x="1357162" y="1925053"/>
                <a:ext cx="10345987" cy="3041583"/>
              </a:xfrm>
              <a:prstGeom prst="rect">
                <a:avLst/>
              </a:prstGeom>
              <a:noFill/>
              <a:ln w="63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Cube 16"/>
              <p:cNvSpPr/>
              <p:nvPr/>
            </p:nvSpPr>
            <p:spPr>
              <a:xfrm>
                <a:off x="1689101" y="3018930"/>
                <a:ext cx="552450" cy="548640"/>
              </a:xfrm>
              <a:prstGeom prst="cube">
                <a:avLst>
                  <a:gd name="adj" fmla="val 25000"/>
                </a:avLst>
              </a:prstGeom>
              <a:solidFill>
                <a:schemeClr val="bg1">
                  <a:lumMod val="65000"/>
                  <a:alpha val="85000"/>
                </a:schemeClr>
              </a:solidFill>
              <a:ln w="0">
                <a:solidFill>
                  <a:schemeClr val="tx1">
                    <a:lumMod val="50000"/>
                    <a:lumOff val="50000"/>
                    <a:alpha val="34000"/>
                  </a:schemeClr>
                </a:solidFill>
              </a:ln>
              <a:effectLst>
                <a:outerShdw blurRad="76200" dist="12700" dir="13500000" sy="23000" kx="1200000" algn="br"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Cube 17"/>
              <p:cNvSpPr/>
              <p:nvPr/>
            </p:nvSpPr>
            <p:spPr>
              <a:xfrm>
                <a:off x="3003551" y="3018930"/>
                <a:ext cx="552450" cy="548640"/>
              </a:xfrm>
              <a:prstGeom prst="cube">
                <a:avLst>
                  <a:gd name="adj" fmla="val 25000"/>
                </a:avLst>
              </a:prstGeom>
              <a:solidFill>
                <a:schemeClr val="bg1">
                  <a:lumMod val="65000"/>
                  <a:alpha val="85000"/>
                </a:schemeClr>
              </a:solidFill>
              <a:ln w="0">
                <a:solidFill>
                  <a:schemeClr val="tx1">
                    <a:lumMod val="50000"/>
                    <a:lumOff val="50000"/>
                    <a:alpha val="34000"/>
                  </a:schemeClr>
                </a:solidFill>
              </a:ln>
              <a:effectLst>
                <a:outerShdw blurRad="76200" dist="12700" dir="13500000" sy="23000" kx="1200000" algn="br"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Cube 18"/>
              <p:cNvSpPr/>
              <p:nvPr/>
            </p:nvSpPr>
            <p:spPr>
              <a:xfrm>
                <a:off x="4318001" y="3018930"/>
                <a:ext cx="552450" cy="548640"/>
              </a:xfrm>
              <a:prstGeom prst="cube">
                <a:avLst>
                  <a:gd name="adj" fmla="val 25000"/>
                </a:avLst>
              </a:prstGeom>
              <a:solidFill>
                <a:schemeClr val="bg1">
                  <a:lumMod val="65000"/>
                  <a:alpha val="85000"/>
                </a:schemeClr>
              </a:solidFill>
              <a:ln w="0">
                <a:solidFill>
                  <a:schemeClr val="tx1">
                    <a:lumMod val="50000"/>
                    <a:lumOff val="50000"/>
                    <a:alpha val="34000"/>
                  </a:schemeClr>
                </a:solidFill>
              </a:ln>
              <a:effectLst>
                <a:outerShdw blurRad="76200" dist="12700" dir="13500000" sy="23000" kx="1200000" algn="br"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Cube 19"/>
              <p:cNvSpPr/>
              <p:nvPr/>
            </p:nvSpPr>
            <p:spPr>
              <a:xfrm>
                <a:off x="6946801" y="3018930"/>
                <a:ext cx="552450" cy="548640"/>
              </a:xfrm>
              <a:prstGeom prst="cube">
                <a:avLst>
                  <a:gd name="adj" fmla="val 25000"/>
                </a:avLst>
              </a:prstGeom>
              <a:solidFill>
                <a:schemeClr val="bg1">
                  <a:lumMod val="65000"/>
                  <a:alpha val="85000"/>
                </a:schemeClr>
              </a:solidFill>
              <a:ln w="0">
                <a:solidFill>
                  <a:schemeClr val="tx1">
                    <a:lumMod val="50000"/>
                    <a:lumOff val="50000"/>
                    <a:alpha val="34000"/>
                  </a:schemeClr>
                </a:solidFill>
              </a:ln>
              <a:effectLst>
                <a:outerShdw blurRad="76200" dist="12700" dir="13500000" sy="23000" kx="1200000" algn="br"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Cube 20"/>
              <p:cNvSpPr/>
              <p:nvPr/>
            </p:nvSpPr>
            <p:spPr>
              <a:xfrm>
                <a:off x="8280401" y="3018930"/>
                <a:ext cx="552450" cy="548640"/>
              </a:xfrm>
              <a:prstGeom prst="cube">
                <a:avLst>
                  <a:gd name="adj" fmla="val 25000"/>
                </a:avLst>
              </a:prstGeom>
              <a:solidFill>
                <a:schemeClr val="bg1">
                  <a:lumMod val="65000"/>
                  <a:alpha val="85000"/>
                </a:schemeClr>
              </a:solidFill>
              <a:ln w="0">
                <a:solidFill>
                  <a:schemeClr val="tx1">
                    <a:lumMod val="50000"/>
                    <a:lumOff val="50000"/>
                    <a:alpha val="34000"/>
                  </a:schemeClr>
                </a:solidFill>
              </a:ln>
              <a:effectLst>
                <a:outerShdw blurRad="76200" dist="12700" dir="13500000" sy="23000" kx="1200000" algn="br"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 name="Group 39"/>
              <p:cNvGrpSpPr/>
              <p:nvPr/>
            </p:nvGrpSpPr>
            <p:grpSpPr>
              <a:xfrm>
                <a:off x="2919844" y="1937068"/>
                <a:ext cx="3709555" cy="3034146"/>
                <a:chOff x="2919844" y="1937068"/>
                <a:chExt cx="3709555" cy="3034146"/>
              </a:xfrm>
            </p:grpSpPr>
            <p:sp>
              <p:nvSpPr>
                <p:cNvPr id="30" name="Rectangle 29"/>
                <p:cNvSpPr/>
                <p:nvPr/>
              </p:nvSpPr>
              <p:spPr>
                <a:xfrm>
                  <a:off x="2919844" y="1937068"/>
                  <a:ext cx="3709555" cy="3034146"/>
                </a:xfrm>
                <a:prstGeom prst="rect">
                  <a:avLst/>
                </a:prstGeom>
                <a:solidFill>
                  <a:schemeClr val="bg2">
                    <a:lumMod val="50000"/>
                    <a:alpha val="3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Straight Connector 25"/>
                <p:cNvCxnSpPr/>
                <p:nvPr/>
              </p:nvCxnSpPr>
              <p:spPr>
                <a:xfrm>
                  <a:off x="5628410" y="1937068"/>
                  <a:ext cx="0" cy="3034146"/>
                </a:xfrm>
                <a:prstGeom prst="line">
                  <a:avLst/>
                </a:prstGeom>
                <a:ln w="15875" cap="rnd">
                  <a:solidFill>
                    <a:schemeClr val="bg1">
                      <a:lumMod val="65000"/>
                      <a:alpha val="88000"/>
                    </a:schemeClr>
                  </a:solidFill>
                  <a:prstDash val="dash"/>
                </a:ln>
              </p:spPr>
              <p:style>
                <a:lnRef idx="1">
                  <a:schemeClr val="accent1"/>
                </a:lnRef>
                <a:fillRef idx="0">
                  <a:schemeClr val="accent1"/>
                </a:fillRef>
                <a:effectRef idx="0">
                  <a:schemeClr val="accent1"/>
                </a:effectRef>
                <a:fontRef idx="minor">
                  <a:schemeClr val="tx1"/>
                </a:fontRef>
              </p:style>
            </p:cxnSp>
          </p:grpSp>
          <p:cxnSp>
            <p:nvCxnSpPr>
              <p:cNvPr id="32" name="Straight Connector 31"/>
              <p:cNvCxnSpPr/>
              <p:nvPr/>
            </p:nvCxnSpPr>
            <p:spPr>
              <a:xfrm>
                <a:off x="11509051" y="2809383"/>
                <a:ext cx="0" cy="1231900"/>
              </a:xfrm>
              <a:prstGeom prst="line">
                <a:avLst/>
              </a:prstGeom>
              <a:ln w="38100" cap="rnd">
                <a:solidFill>
                  <a:srgbClr val="777777"/>
                </a:solidFill>
                <a:roun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41" name="Right Arrow 40"/>
              <p:cNvSpPr/>
              <p:nvPr/>
            </p:nvSpPr>
            <p:spPr>
              <a:xfrm flipH="1">
                <a:off x="11350486" y="2454966"/>
                <a:ext cx="278296" cy="258417"/>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C000"/>
                  </a:solidFill>
                </a:endParaRPr>
              </a:p>
            </p:txBody>
          </p:sp>
        </p:grpSp>
        <p:cxnSp>
          <p:nvCxnSpPr>
            <p:cNvPr id="42" name="Straight Connector 41"/>
            <p:cNvCxnSpPr/>
            <p:nvPr/>
          </p:nvCxnSpPr>
          <p:spPr>
            <a:xfrm rot="1980000">
              <a:off x="8768259" y="3382673"/>
              <a:ext cx="0" cy="104351"/>
            </a:xfrm>
            <a:prstGeom prst="line">
              <a:avLst/>
            </a:prstGeom>
            <a:ln w="9525" cap="sq">
              <a:solidFill>
                <a:srgbClr val="F5504E"/>
              </a:solidFill>
            </a:ln>
          </p:spPr>
          <p:style>
            <a:lnRef idx="1">
              <a:schemeClr val="dk1"/>
            </a:lnRef>
            <a:fillRef idx="0">
              <a:schemeClr val="dk1"/>
            </a:fillRef>
            <a:effectRef idx="0">
              <a:schemeClr val="dk1"/>
            </a:effectRef>
            <a:fontRef idx="minor">
              <a:schemeClr val="tx1"/>
            </a:fontRef>
          </p:style>
        </p:cxnSp>
        <p:cxnSp>
          <p:nvCxnSpPr>
            <p:cNvPr id="43" name="Straight Connector 42"/>
            <p:cNvCxnSpPr/>
            <p:nvPr/>
          </p:nvCxnSpPr>
          <p:spPr>
            <a:xfrm rot="1980000">
              <a:off x="8837680" y="3387278"/>
              <a:ext cx="0" cy="104351"/>
            </a:xfrm>
            <a:prstGeom prst="line">
              <a:avLst/>
            </a:prstGeom>
            <a:ln w="9525" cap="sq">
              <a:solidFill>
                <a:srgbClr val="F5504E"/>
              </a:solidFill>
            </a:ln>
          </p:spPr>
          <p:style>
            <a:lnRef idx="1">
              <a:schemeClr val="dk1"/>
            </a:lnRef>
            <a:fillRef idx="0">
              <a:schemeClr val="dk1"/>
            </a:fillRef>
            <a:effectRef idx="0">
              <a:schemeClr val="dk1"/>
            </a:effectRef>
            <a:fontRef idx="minor">
              <a:schemeClr val="tx1"/>
            </a:fontRef>
          </p:style>
        </p:cxnSp>
        <p:grpSp>
          <p:nvGrpSpPr>
            <p:cNvPr id="45" name="Group 44"/>
            <p:cNvGrpSpPr/>
            <p:nvPr/>
          </p:nvGrpSpPr>
          <p:grpSpPr>
            <a:xfrm>
              <a:off x="10372725" y="4143375"/>
              <a:ext cx="837089" cy="693182"/>
              <a:chOff x="10448925" y="4143375"/>
              <a:chExt cx="837089" cy="693182"/>
            </a:xfrm>
          </p:grpSpPr>
          <p:sp>
            <p:nvSpPr>
              <p:cNvPr id="46" name="TextBox 45"/>
              <p:cNvSpPr txBox="1"/>
              <p:nvPr/>
            </p:nvSpPr>
            <p:spPr>
              <a:xfrm>
                <a:off x="10448925" y="4467225"/>
                <a:ext cx="837089" cy="369332"/>
              </a:xfrm>
              <a:prstGeom prst="rect">
                <a:avLst/>
              </a:prstGeom>
              <a:noFill/>
            </p:spPr>
            <p:txBody>
              <a:bodyPr wrap="none" rtlCol="0">
                <a:spAutoFit/>
              </a:bodyPr>
              <a:lstStyle/>
              <a:p>
                <a:r>
                  <a:rPr lang="en-US" dirty="0">
                    <a:solidFill>
                      <a:srgbClr val="00B050"/>
                    </a:solidFill>
                    <a:latin typeface="Segoe UI Light" panose="020B0502040204020203" pitchFamily="34" charset="0"/>
                  </a:rPr>
                  <a:t>Sensor</a:t>
                </a:r>
              </a:p>
            </p:txBody>
          </p:sp>
          <p:cxnSp>
            <p:nvCxnSpPr>
              <p:cNvPr id="47" name="Straight Arrow Connector 46"/>
              <p:cNvCxnSpPr/>
              <p:nvPr/>
            </p:nvCxnSpPr>
            <p:spPr>
              <a:xfrm flipV="1">
                <a:off x="11153775" y="4143375"/>
                <a:ext cx="0" cy="428625"/>
              </a:xfrm>
              <a:prstGeom prst="straightConnector1">
                <a:avLst/>
              </a:prstGeom>
              <a:ln>
                <a:solidFill>
                  <a:srgbClr val="FE2626"/>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8" name="Group 47"/>
            <p:cNvGrpSpPr/>
            <p:nvPr/>
          </p:nvGrpSpPr>
          <p:grpSpPr>
            <a:xfrm>
              <a:off x="5076825" y="5029200"/>
              <a:ext cx="2378728" cy="790635"/>
              <a:chOff x="8020050" y="5029200"/>
              <a:chExt cx="2378728" cy="790635"/>
            </a:xfrm>
          </p:grpSpPr>
          <p:sp>
            <p:nvSpPr>
              <p:cNvPr id="49" name="TextBox 48"/>
              <p:cNvSpPr txBox="1"/>
              <p:nvPr/>
            </p:nvSpPr>
            <p:spPr>
              <a:xfrm>
                <a:off x="8020050" y="5419725"/>
                <a:ext cx="2378728" cy="400110"/>
              </a:xfrm>
              <a:prstGeom prst="rect">
                <a:avLst/>
              </a:prstGeom>
              <a:noFill/>
            </p:spPr>
            <p:txBody>
              <a:bodyPr wrap="none" rtlCol="0">
                <a:spAutoFit/>
              </a:bodyPr>
              <a:lstStyle/>
              <a:p>
                <a:r>
                  <a:rPr lang="en-US" sz="2000" dirty="0">
                    <a:solidFill>
                      <a:srgbClr val="00B050"/>
                    </a:solidFill>
                    <a:latin typeface="Segoe UI Light" panose="020B0502040204020203" pitchFamily="34" charset="0"/>
                  </a:rPr>
                  <a:t>Plane of sharp focus</a:t>
                </a:r>
              </a:p>
            </p:txBody>
          </p:sp>
          <p:cxnSp>
            <p:nvCxnSpPr>
              <p:cNvPr id="50" name="Straight Arrow Connector 49"/>
              <p:cNvCxnSpPr/>
              <p:nvPr/>
            </p:nvCxnSpPr>
            <p:spPr>
              <a:xfrm flipV="1">
                <a:off x="8134350" y="5029200"/>
                <a:ext cx="0" cy="428625"/>
              </a:xfrm>
              <a:prstGeom prst="straightConnector1">
                <a:avLst/>
              </a:prstGeom>
              <a:ln>
                <a:solidFill>
                  <a:srgbClr val="FE2626"/>
                </a:solidFill>
                <a:tailEnd type="triangle"/>
              </a:ln>
            </p:spPr>
            <p:style>
              <a:lnRef idx="1">
                <a:schemeClr val="accent1"/>
              </a:lnRef>
              <a:fillRef idx="0">
                <a:schemeClr val="accent1"/>
              </a:fillRef>
              <a:effectRef idx="0">
                <a:schemeClr val="accent1"/>
              </a:effectRef>
              <a:fontRef idx="minor">
                <a:schemeClr val="tx1"/>
              </a:fontRef>
            </p:style>
          </p:cxnSp>
        </p:grpSp>
        <p:sp>
          <p:nvSpPr>
            <p:cNvPr id="51" name="Left Brace 50"/>
            <p:cNvSpPr/>
            <p:nvPr/>
          </p:nvSpPr>
          <p:spPr>
            <a:xfrm rot="5400000">
              <a:off x="4300732" y="1763"/>
              <a:ext cx="88108" cy="3685032"/>
            </a:xfrm>
            <a:prstGeom prst="leftBrace">
              <a:avLst>
                <a:gd name="adj1" fmla="val 40540"/>
                <a:gd name="adj2" fmla="val 50000"/>
              </a:avLst>
            </a:prstGeom>
            <a:ln w="19050">
              <a:solidFill>
                <a:srgbClr val="FFFF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2" name="TextBox 51"/>
            <p:cNvSpPr txBox="1"/>
            <p:nvPr/>
          </p:nvSpPr>
          <p:spPr>
            <a:xfrm>
              <a:off x="4225921" y="1343025"/>
              <a:ext cx="1694246" cy="400110"/>
            </a:xfrm>
            <a:prstGeom prst="rect">
              <a:avLst/>
            </a:prstGeom>
            <a:noFill/>
          </p:spPr>
          <p:txBody>
            <a:bodyPr wrap="none" rtlCol="0">
              <a:spAutoFit/>
            </a:bodyPr>
            <a:lstStyle/>
            <a:p>
              <a:r>
                <a:rPr lang="en-US" sz="2000" dirty="0">
                  <a:solidFill>
                    <a:srgbClr val="FFFF00"/>
                  </a:solidFill>
                  <a:latin typeface="Segoe UI Light" panose="020B0502040204020203" pitchFamily="34" charset="0"/>
                </a:rPr>
                <a:t>Depth of Field</a:t>
              </a:r>
            </a:p>
          </p:txBody>
        </p:sp>
      </p:grpSp>
      <p:pic>
        <p:nvPicPr>
          <p:cNvPr id="5" name="slide10">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2372428" y="6445221"/>
            <a:ext cx="406400" cy="406400"/>
          </a:xfrm>
          <a:prstGeom prst="rect">
            <a:avLst/>
          </a:prstGeom>
        </p:spPr>
      </p:pic>
    </p:spTree>
    <p:extLst>
      <p:ext uri="{BB962C8B-B14F-4D97-AF65-F5344CB8AC3E}">
        <p14:creationId xmlns:p14="http://schemas.microsoft.com/office/powerpoint/2010/main" val="1986696373"/>
      </p:ext>
    </p:extLst>
  </p:cSld>
  <p:clrMapOvr>
    <a:masterClrMapping/>
  </p:clrMapOvr>
  <mc:AlternateContent xmlns:mc="http://schemas.openxmlformats.org/markup-compatibility/2006" xmlns:p14="http://schemas.microsoft.com/office/powerpoint/2010/main">
    <mc:Choice Requires="p14">
      <p:transition p14:dur="100" advClick="0" advTm="6000">
        <p:cut/>
      </p:transition>
    </mc:Choice>
    <mc:Fallback xmlns="">
      <p:transition advClick="0" advTm="6000">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29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24812" y="399082"/>
            <a:ext cx="4934492" cy="646331"/>
          </a:xfrm>
          <a:prstGeom prst="rect">
            <a:avLst/>
          </a:prstGeom>
          <a:noFill/>
        </p:spPr>
        <p:txBody>
          <a:bodyPr wrap="none" rtlCol="0">
            <a:spAutoFit/>
          </a:bodyPr>
          <a:lstStyle/>
          <a:p>
            <a:r>
              <a:rPr lang="en-US" sz="3600" b="1" dirty="0">
                <a:solidFill>
                  <a:srgbClr val="FF3F7A"/>
                </a:solidFill>
                <a:latin typeface="Euclid" panose="02020503060505020303" pitchFamily="18" charset="0"/>
              </a:rPr>
              <a:t>Focus stacking example</a:t>
            </a:r>
          </a:p>
        </p:txBody>
      </p:sp>
      <p:grpSp>
        <p:nvGrpSpPr>
          <p:cNvPr id="5" name="Group 4"/>
          <p:cNvGrpSpPr/>
          <p:nvPr/>
        </p:nvGrpSpPr>
        <p:grpSpPr>
          <a:xfrm>
            <a:off x="3173496" y="1973195"/>
            <a:ext cx="1446950" cy="2616206"/>
            <a:chOff x="3502493" y="391984"/>
            <a:chExt cx="1775105" cy="3209544"/>
          </a:xfrm>
        </p:grpSpPr>
        <p:sp>
          <p:nvSpPr>
            <p:cNvPr id="6" name="Cube 5"/>
            <p:cNvSpPr/>
            <p:nvPr/>
          </p:nvSpPr>
          <p:spPr>
            <a:xfrm>
              <a:off x="3934780" y="391984"/>
              <a:ext cx="850392" cy="3209544"/>
            </a:xfrm>
            <a:prstGeom prst="cube">
              <a:avLst>
                <a:gd name="adj" fmla="val 93443"/>
              </a:avLst>
            </a:prstGeom>
            <a:gradFill flip="none" rotWithShape="1">
              <a:gsLst>
                <a:gs pos="0">
                  <a:schemeClr val="accent4">
                    <a:lumMod val="46000"/>
                  </a:schemeClr>
                </a:gs>
                <a:gs pos="48000">
                  <a:schemeClr val="accent4">
                    <a:lumMod val="97000"/>
                    <a:lumOff val="3000"/>
                  </a:schemeClr>
                </a:gs>
                <a:gs pos="100000">
                  <a:schemeClr val="accent4">
                    <a:lumMod val="46000"/>
                    <a:lumOff val="54000"/>
                  </a:schemeClr>
                </a:gs>
              </a:gsLst>
              <a:lin ang="16200000" scaled="1"/>
              <a:tileRect/>
            </a:gradFill>
            <a:ln w="6350" cap="rnd">
              <a:solidFill>
                <a:schemeClr val="accent4">
                  <a:lumMod val="50000"/>
                  <a:alpha val="31000"/>
                </a:schemeClr>
              </a:solidFill>
              <a:round/>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502493" y="628486"/>
              <a:ext cx="1775105" cy="2733014"/>
            </a:xfrm>
            <a:prstGeom prst="rect">
              <a:avLst/>
            </a:prstGeom>
            <a:ln>
              <a:noFill/>
            </a:ln>
            <a:effectLst/>
            <a:scene3d>
              <a:camera prst="isometricOffAxis2Right">
                <a:rot lat="1740000" lon="17759998" rev="0"/>
              </a:camera>
              <a:lightRig rig="threePt" dir="t"/>
            </a:scene3d>
          </p:spPr>
        </p:pic>
      </p:grpSp>
      <p:grpSp>
        <p:nvGrpSpPr>
          <p:cNvPr id="8" name="Group 7"/>
          <p:cNvGrpSpPr/>
          <p:nvPr/>
        </p:nvGrpSpPr>
        <p:grpSpPr>
          <a:xfrm>
            <a:off x="1856692" y="2520891"/>
            <a:ext cx="1446950" cy="2616206"/>
            <a:chOff x="1887053" y="1192084"/>
            <a:chExt cx="1775105" cy="3209544"/>
          </a:xfrm>
        </p:grpSpPr>
        <p:sp>
          <p:nvSpPr>
            <p:cNvPr id="9" name="Cube 8"/>
            <p:cNvSpPr/>
            <p:nvPr/>
          </p:nvSpPr>
          <p:spPr>
            <a:xfrm>
              <a:off x="2319340" y="1192084"/>
              <a:ext cx="850392" cy="3209544"/>
            </a:xfrm>
            <a:prstGeom prst="cube">
              <a:avLst>
                <a:gd name="adj" fmla="val 93443"/>
              </a:avLst>
            </a:prstGeom>
            <a:gradFill flip="none" rotWithShape="1">
              <a:gsLst>
                <a:gs pos="0">
                  <a:schemeClr val="accent4">
                    <a:lumMod val="46000"/>
                  </a:schemeClr>
                </a:gs>
                <a:gs pos="48000">
                  <a:schemeClr val="accent4">
                    <a:lumMod val="97000"/>
                    <a:lumOff val="3000"/>
                  </a:schemeClr>
                </a:gs>
                <a:gs pos="100000">
                  <a:schemeClr val="accent4">
                    <a:lumMod val="46000"/>
                    <a:lumOff val="54000"/>
                  </a:schemeClr>
                </a:gs>
              </a:gsLst>
              <a:lin ang="16200000" scaled="1"/>
              <a:tileRect/>
            </a:gradFill>
            <a:ln w="6350" cap="rnd">
              <a:solidFill>
                <a:schemeClr val="accent4">
                  <a:lumMod val="50000"/>
                  <a:alpha val="31000"/>
                </a:schemeClr>
              </a:solidFill>
              <a:round/>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887053" y="1428586"/>
              <a:ext cx="1775105" cy="2733014"/>
            </a:xfrm>
            <a:prstGeom prst="rect">
              <a:avLst/>
            </a:prstGeom>
            <a:ln>
              <a:noFill/>
            </a:ln>
            <a:effectLst/>
            <a:scene3d>
              <a:camera prst="isometricOffAxis2Right">
                <a:rot lat="1740000" lon="17759998" rev="0"/>
              </a:camera>
              <a:lightRig rig="threePt" dir="t"/>
            </a:scene3d>
          </p:spPr>
        </p:pic>
      </p:grpSp>
      <p:grpSp>
        <p:nvGrpSpPr>
          <p:cNvPr id="11" name="Group 10"/>
          <p:cNvGrpSpPr/>
          <p:nvPr/>
        </p:nvGrpSpPr>
        <p:grpSpPr>
          <a:xfrm>
            <a:off x="522356" y="3068589"/>
            <a:ext cx="1457177" cy="2616206"/>
            <a:chOff x="250100" y="1992184"/>
            <a:chExt cx="1787652" cy="3209544"/>
          </a:xfrm>
        </p:grpSpPr>
        <p:sp>
          <p:nvSpPr>
            <p:cNvPr id="12" name="Cube 11"/>
            <p:cNvSpPr/>
            <p:nvPr/>
          </p:nvSpPr>
          <p:spPr>
            <a:xfrm>
              <a:off x="688660" y="1992184"/>
              <a:ext cx="850392" cy="3209544"/>
            </a:xfrm>
            <a:prstGeom prst="cube">
              <a:avLst>
                <a:gd name="adj" fmla="val 93443"/>
              </a:avLst>
            </a:prstGeom>
            <a:gradFill flip="none" rotWithShape="1">
              <a:gsLst>
                <a:gs pos="0">
                  <a:schemeClr val="accent4">
                    <a:lumMod val="46000"/>
                  </a:schemeClr>
                </a:gs>
                <a:gs pos="48000">
                  <a:schemeClr val="accent4">
                    <a:lumMod val="97000"/>
                    <a:lumOff val="3000"/>
                  </a:schemeClr>
                </a:gs>
                <a:gs pos="100000">
                  <a:schemeClr val="accent4">
                    <a:lumMod val="46000"/>
                    <a:lumOff val="54000"/>
                  </a:schemeClr>
                </a:gs>
              </a:gsLst>
              <a:lin ang="16200000" scaled="1"/>
              <a:tileRect/>
            </a:gradFill>
            <a:ln w="6350" cap="rnd">
              <a:solidFill>
                <a:schemeClr val="accent4">
                  <a:lumMod val="50000"/>
                  <a:alpha val="31000"/>
                </a:schemeClr>
              </a:solidFill>
              <a:round/>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p:pic>
          <p:nvPicPr>
            <p:cNvPr id="13" name="Picture 1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50100" y="2228686"/>
              <a:ext cx="1787652" cy="2733014"/>
            </a:xfrm>
            <a:prstGeom prst="rect">
              <a:avLst/>
            </a:prstGeom>
            <a:ln>
              <a:noFill/>
            </a:ln>
            <a:effectLst/>
            <a:scene3d>
              <a:camera prst="isometricOffAxis2Right">
                <a:rot lat="1740000" lon="17759998" rev="0"/>
              </a:camera>
              <a:lightRig rig="threePt" dir="t"/>
            </a:scene3d>
          </p:spPr>
        </p:pic>
      </p:grpSp>
      <p:cxnSp>
        <p:nvCxnSpPr>
          <p:cNvPr id="14" name="Straight Connector 13"/>
          <p:cNvCxnSpPr/>
          <p:nvPr/>
        </p:nvCxnSpPr>
        <p:spPr>
          <a:xfrm>
            <a:off x="2581484" y="3818612"/>
            <a:ext cx="5394960" cy="0"/>
          </a:xfrm>
          <a:prstGeom prst="line">
            <a:avLst/>
          </a:prstGeom>
          <a:ln w="6350">
            <a:solidFill>
              <a:schemeClr val="bg1">
                <a:lumMod val="65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1579043" y="3818612"/>
            <a:ext cx="633556" cy="0"/>
          </a:xfrm>
          <a:prstGeom prst="line">
            <a:avLst/>
          </a:prstGeom>
          <a:ln w="6350">
            <a:solidFill>
              <a:schemeClr val="bg1">
                <a:lumMod val="50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rot="1980000">
            <a:off x="5491659" y="3763673"/>
            <a:ext cx="0" cy="104351"/>
          </a:xfrm>
          <a:prstGeom prst="line">
            <a:avLst/>
          </a:prstGeom>
          <a:ln w="9525" cap="sq">
            <a:solidFill>
              <a:schemeClr val="bg1">
                <a:lumMod val="65000"/>
                <a:alpha val="96000"/>
              </a:schemeClr>
            </a:solidFill>
          </a:ln>
        </p:spPr>
        <p:style>
          <a:lnRef idx="1">
            <a:schemeClr val="dk1"/>
          </a:lnRef>
          <a:fillRef idx="0">
            <a:schemeClr val="dk1"/>
          </a:fillRef>
          <a:effectRef idx="0">
            <a:schemeClr val="dk1"/>
          </a:effectRef>
          <a:fontRef idx="minor">
            <a:schemeClr val="tx1"/>
          </a:fontRef>
        </p:style>
      </p:cxnSp>
      <p:cxnSp>
        <p:nvCxnSpPr>
          <p:cNvPr id="17" name="Straight Connector 16"/>
          <p:cNvCxnSpPr/>
          <p:nvPr/>
        </p:nvCxnSpPr>
        <p:spPr>
          <a:xfrm rot="1980000">
            <a:off x="5561080" y="3768278"/>
            <a:ext cx="0" cy="104351"/>
          </a:xfrm>
          <a:prstGeom prst="line">
            <a:avLst/>
          </a:prstGeom>
          <a:ln w="9525" cap="sq">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18" name="TextBox 17"/>
          <p:cNvSpPr txBox="1"/>
          <p:nvPr/>
        </p:nvSpPr>
        <p:spPr>
          <a:xfrm>
            <a:off x="2706317" y="4605610"/>
            <a:ext cx="936475" cy="369332"/>
          </a:xfrm>
          <a:prstGeom prst="rect">
            <a:avLst/>
          </a:prstGeom>
          <a:noFill/>
        </p:spPr>
        <p:txBody>
          <a:bodyPr wrap="none" rtlCol="0">
            <a:spAutoFit/>
          </a:bodyPr>
          <a:lstStyle/>
          <a:p>
            <a:r>
              <a:rPr lang="en-US" dirty="0">
                <a:solidFill>
                  <a:schemeClr val="bg1">
                    <a:lumMod val="65000"/>
                  </a:schemeClr>
                </a:solidFill>
                <a:latin typeface="Segoe UI Light" panose="020B0502040204020203" pitchFamily="34" charset="0"/>
                <a:ea typeface="Verdana" panose="020B0604030504040204" pitchFamily="34" charset="0"/>
                <a:cs typeface="Times New Roman" panose="02020603050405020304" pitchFamily="18" charset="0"/>
              </a:rPr>
              <a:t>200 </a:t>
            </a:r>
            <a:r>
              <a:rPr lang="en-US" i="1" dirty="0">
                <a:solidFill>
                  <a:schemeClr val="bg1">
                    <a:lumMod val="65000"/>
                  </a:schemeClr>
                </a:solidFill>
                <a:latin typeface="Times New Roman" panose="02020603050405020304" pitchFamily="18" charset="0"/>
                <a:ea typeface="Verdana" panose="020B0604030504040204" pitchFamily="34" charset="0"/>
                <a:cs typeface="Times New Roman" panose="02020603050405020304" pitchFamily="18" charset="0"/>
              </a:rPr>
              <a:t>mm</a:t>
            </a:r>
          </a:p>
        </p:txBody>
      </p:sp>
      <p:grpSp>
        <p:nvGrpSpPr>
          <p:cNvPr id="19" name="Group 18"/>
          <p:cNvGrpSpPr/>
          <p:nvPr/>
        </p:nvGrpSpPr>
        <p:grpSpPr>
          <a:xfrm>
            <a:off x="2572782" y="4872768"/>
            <a:ext cx="1326738" cy="146070"/>
            <a:chOff x="991312" y="1947799"/>
            <a:chExt cx="664434" cy="73152"/>
          </a:xfrm>
        </p:grpSpPr>
        <p:cxnSp>
          <p:nvCxnSpPr>
            <p:cNvPr id="20" name="Straight Connector 19"/>
            <p:cNvCxnSpPr/>
            <p:nvPr/>
          </p:nvCxnSpPr>
          <p:spPr>
            <a:xfrm>
              <a:off x="993615" y="1947799"/>
              <a:ext cx="0" cy="73152"/>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1653537" y="1947799"/>
              <a:ext cx="0" cy="73152"/>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991312" y="1984375"/>
              <a:ext cx="664434" cy="0"/>
            </a:xfrm>
            <a:prstGeom prst="line">
              <a:avLst/>
            </a:prstGeom>
            <a:ln w="6350">
              <a:solidFill>
                <a:schemeClr val="bg1">
                  <a:lumMod val="65000"/>
                </a:schemeClr>
              </a:solidFill>
              <a:headEnd type="arrow" w="sm" len="sm"/>
              <a:tailEnd type="arrow" w="sm" len="sm"/>
            </a:ln>
          </p:spPr>
          <p:style>
            <a:lnRef idx="1">
              <a:schemeClr val="accent1"/>
            </a:lnRef>
            <a:fillRef idx="0">
              <a:schemeClr val="accent1"/>
            </a:fillRef>
            <a:effectRef idx="0">
              <a:schemeClr val="accent1"/>
            </a:effectRef>
            <a:fontRef idx="minor">
              <a:schemeClr val="tx1"/>
            </a:fontRef>
          </p:style>
        </p:cxnSp>
      </p:grpSp>
      <p:grpSp>
        <p:nvGrpSpPr>
          <p:cNvPr id="23" name="Group 22"/>
          <p:cNvGrpSpPr/>
          <p:nvPr/>
        </p:nvGrpSpPr>
        <p:grpSpPr>
          <a:xfrm>
            <a:off x="6833734" y="3191646"/>
            <a:ext cx="1074311" cy="1199693"/>
            <a:chOff x="6933031" y="2226273"/>
            <a:chExt cx="1124119" cy="1255317"/>
          </a:xfrm>
          <a:noFill/>
        </p:grpSpPr>
        <mc:AlternateContent xmlns:mc="http://schemas.openxmlformats.org/markup-compatibility/2006" xmlns:p14="http://schemas.microsoft.com/office/powerpoint/2010/main">
          <mc:Choice Requires="p14">
            <p:contentPart p14:bwMode="auto" r:id="rId8">
              <p14:nvContentPartPr>
                <p14:cNvPr id="24" name="Ink 23"/>
                <p14:cNvContentPartPr/>
                <p14:nvPr/>
              </p14:nvContentPartPr>
              <p14:xfrm>
                <a:off x="6933031" y="2226273"/>
                <a:ext cx="1090800" cy="289440"/>
              </p14:xfrm>
            </p:contentPart>
          </mc:Choice>
          <mc:Fallback xmlns="">
            <p:pic>
              <p:nvPicPr>
                <p:cNvPr id="57" name="Ink 56"/>
                <p:cNvPicPr/>
                <p:nvPr/>
              </p:nvPicPr>
              <p:blipFill>
                <a:blip r:embed="rId9"/>
                <a:stretch>
                  <a:fillRect/>
                </a:stretch>
              </p:blipFill>
              <p:spPr>
                <a:xfrm>
                  <a:off x="6926998" y="2215301"/>
                  <a:ext cx="1107013" cy="309493"/>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5" name="Ink 24"/>
                <p14:cNvContentPartPr/>
                <p14:nvPr/>
              </p14:nvContentPartPr>
              <p14:xfrm>
                <a:off x="6954470" y="3242550"/>
                <a:ext cx="1102680" cy="239040"/>
              </p14:xfrm>
            </p:contentPart>
          </mc:Choice>
          <mc:Fallback xmlns="">
            <p:pic>
              <p:nvPicPr>
                <p:cNvPr id="58" name="Ink 57"/>
                <p:cNvPicPr/>
                <p:nvPr/>
              </p:nvPicPr>
              <p:blipFill>
                <a:blip r:embed="rId11"/>
                <a:stretch>
                  <a:fillRect/>
                </a:stretch>
              </p:blipFill>
              <p:spPr>
                <a:xfrm>
                  <a:off x="6947684" y="3234607"/>
                  <a:ext cx="1115874" cy="257195"/>
                </a:xfrm>
                <a:prstGeom prst="rect">
                  <a:avLst/>
                </a:prstGeom>
              </p:spPr>
            </p:pic>
          </mc:Fallback>
        </mc:AlternateContent>
      </p:grpSp>
      <p:grpSp>
        <p:nvGrpSpPr>
          <p:cNvPr id="26" name="Group 25"/>
          <p:cNvGrpSpPr/>
          <p:nvPr/>
        </p:nvGrpSpPr>
        <p:grpSpPr>
          <a:xfrm>
            <a:off x="6759218" y="3108308"/>
            <a:ext cx="140946" cy="1398214"/>
            <a:chOff x="1740319" y="4576647"/>
            <a:chExt cx="147481" cy="1463040"/>
          </a:xfrm>
        </p:grpSpPr>
        <p:sp>
          <p:nvSpPr>
            <p:cNvPr id="27" name="Oval 26"/>
            <p:cNvSpPr/>
            <p:nvPr/>
          </p:nvSpPr>
          <p:spPr>
            <a:xfrm>
              <a:off x="1740319" y="4850967"/>
              <a:ext cx="147481" cy="914400"/>
            </a:xfrm>
            <a:prstGeom prst="ellipse">
              <a:avLst/>
            </a:prstGeom>
            <a:gradFill>
              <a:gsLst>
                <a:gs pos="31000">
                  <a:schemeClr val="accent1">
                    <a:lumMod val="5000"/>
                    <a:lumOff val="95000"/>
                    <a:alpha val="69000"/>
                  </a:schemeClr>
                </a:gs>
                <a:gs pos="11000">
                  <a:srgbClr val="A6C9E8">
                    <a:alpha val="69000"/>
                  </a:srgbClr>
                </a:gs>
                <a:gs pos="83000">
                  <a:srgbClr val="A6C9E8">
                    <a:alpha val="69000"/>
                  </a:srgbClr>
                </a:gs>
                <a:gs pos="98000">
                  <a:schemeClr val="accent1">
                    <a:lumMod val="30000"/>
                    <a:lumOff val="70000"/>
                    <a:alpha val="70000"/>
                  </a:schemeClr>
                </a:gs>
              </a:gsLst>
              <a:lin ang="5400000" scaled="1"/>
            </a:gradFill>
            <a:ln w="0">
              <a:noFill/>
            </a:ln>
            <a:effectLst>
              <a:outerShdw blurRad="38100" dist="25400" dir="2700000" algn="tl" rotWithShape="0">
                <a:prstClr val="black">
                  <a:alpha val="40000"/>
                </a:prstClr>
              </a:outerShdw>
            </a:effectLst>
            <a:scene3d>
              <a:camera prst="orthographicFront"/>
              <a:lightRig rig="threePt" dir="t"/>
            </a:scene3d>
            <a:sp3d>
              <a:bevelT w="63500" h="317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p:cxnSp>
          <p:nvCxnSpPr>
            <p:cNvPr id="28" name="Straight Connector 27"/>
            <p:cNvCxnSpPr/>
            <p:nvPr/>
          </p:nvCxnSpPr>
          <p:spPr>
            <a:xfrm rot="5400000">
              <a:off x="1082539" y="5308167"/>
              <a:ext cx="1463040" cy="0"/>
            </a:xfrm>
            <a:prstGeom prst="line">
              <a:avLst/>
            </a:prstGeom>
            <a:ln w="6350">
              <a:solidFill>
                <a:schemeClr val="bg1">
                  <a:lumMod val="65000"/>
                  <a:alpha val="86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29" name="Group 28"/>
          <p:cNvGrpSpPr/>
          <p:nvPr/>
        </p:nvGrpSpPr>
        <p:grpSpPr>
          <a:xfrm>
            <a:off x="1243190" y="5169860"/>
            <a:ext cx="5600952" cy="418766"/>
            <a:chOff x="330212" y="2096580"/>
            <a:chExt cx="2804970" cy="209718"/>
          </a:xfrm>
        </p:grpSpPr>
        <p:sp>
          <p:nvSpPr>
            <p:cNvPr id="30" name="TextBox 29"/>
            <p:cNvSpPr txBox="1"/>
            <p:nvPr/>
          </p:nvSpPr>
          <p:spPr>
            <a:xfrm>
              <a:off x="1873207" y="2096580"/>
              <a:ext cx="528395" cy="184961"/>
            </a:xfrm>
            <a:prstGeom prst="rect">
              <a:avLst/>
            </a:prstGeom>
            <a:noFill/>
          </p:spPr>
          <p:txBody>
            <a:bodyPr wrap="none" rtlCol="0">
              <a:spAutoFit/>
            </a:bodyPr>
            <a:lstStyle/>
            <a:p>
              <a:r>
                <a:rPr lang="en-US" dirty="0">
                  <a:solidFill>
                    <a:schemeClr val="bg1">
                      <a:lumMod val="65000"/>
                    </a:schemeClr>
                  </a:solidFill>
                  <a:latin typeface="Segoe UI Light" panose="020B0502040204020203" pitchFamily="34" charset="0"/>
                  <a:ea typeface="Verdana" panose="020B0604030504040204" pitchFamily="34" charset="0"/>
                  <a:cs typeface="Times New Roman" panose="02020603050405020304" pitchFamily="18" charset="0"/>
                </a:rPr>
                <a:t>1000 </a:t>
              </a:r>
              <a:r>
                <a:rPr lang="en-US" i="1" dirty="0">
                  <a:solidFill>
                    <a:schemeClr val="bg1">
                      <a:lumMod val="65000"/>
                    </a:schemeClr>
                  </a:solidFill>
                  <a:latin typeface="Times New Roman" panose="02020603050405020304" pitchFamily="18" charset="0"/>
                  <a:ea typeface="Verdana" panose="020B0604030504040204" pitchFamily="34" charset="0"/>
                  <a:cs typeface="Times New Roman" panose="02020603050405020304" pitchFamily="18" charset="0"/>
                </a:rPr>
                <a:t>mm</a:t>
              </a:r>
            </a:p>
          </p:txBody>
        </p:sp>
        <p:sp>
          <p:nvSpPr>
            <p:cNvPr id="31" name="TextBox 30"/>
            <p:cNvSpPr txBox="1"/>
            <p:nvPr/>
          </p:nvSpPr>
          <p:spPr>
            <a:xfrm>
              <a:off x="401879" y="2096580"/>
              <a:ext cx="468989" cy="184961"/>
            </a:xfrm>
            <a:prstGeom prst="rect">
              <a:avLst/>
            </a:prstGeom>
            <a:noFill/>
          </p:spPr>
          <p:txBody>
            <a:bodyPr wrap="none" rtlCol="0">
              <a:spAutoFit/>
            </a:bodyPr>
            <a:lstStyle/>
            <a:p>
              <a:r>
                <a:rPr lang="en-US" dirty="0">
                  <a:solidFill>
                    <a:schemeClr val="bg1">
                      <a:lumMod val="65000"/>
                    </a:schemeClr>
                  </a:solidFill>
                  <a:latin typeface="Segoe UI Light" panose="020B0502040204020203" pitchFamily="34" charset="0"/>
                  <a:ea typeface="Verdana" panose="020B0604030504040204" pitchFamily="34" charset="0"/>
                  <a:cs typeface="Times New Roman" panose="02020603050405020304" pitchFamily="18" charset="0"/>
                </a:rPr>
                <a:t>200 </a:t>
              </a:r>
              <a:r>
                <a:rPr lang="en-US" i="1" dirty="0">
                  <a:solidFill>
                    <a:schemeClr val="bg1">
                      <a:lumMod val="65000"/>
                    </a:schemeClr>
                  </a:solidFill>
                  <a:latin typeface="Times New Roman" panose="02020603050405020304" pitchFamily="18" charset="0"/>
                  <a:ea typeface="Verdana" panose="020B0604030504040204" pitchFamily="34" charset="0"/>
                  <a:cs typeface="Times New Roman" panose="02020603050405020304" pitchFamily="18" charset="0"/>
                </a:rPr>
                <a:t>mm</a:t>
              </a:r>
            </a:p>
          </p:txBody>
        </p:sp>
        <p:cxnSp>
          <p:nvCxnSpPr>
            <p:cNvPr id="32" name="Straight Connector 31"/>
            <p:cNvCxnSpPr/>
            <p:nvPr/>
          </p:nvCxnSpPr>
          <p:spPr>
            <a:xfrm>
              <a:off x="330212" y="2269722"/>
              <a:ext cx="668167" cy="0"/>
            </a:xfrm>
            <a:prstGeom prst="line">
              <a:avLst/>
            </a:prstGeom>
            <a:ln w="6350">
              <a:solidFill>
                <a:schemeClr val="bg1">
                  <a:lumMod val="65000"/>
                </a:schemeClr>
              </a:solidFill>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330212" y="2233146"/>
              <a:ext cx="0" cy="73152"/>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995486" y="2269722"/>
              <a:ext cx="2139696" cy="0"/>
            </a:xfrm>
            <a:prstGeom prst="line">
              <a:avLst/>
            </a:prstGeom>
            <a:ln w="6350">
              <a:solidFill>
                <a:schemeClr val="bg1">
                  <a:lumMod val="65000"/>
                </a:schemeClr>
              </a:solidFill>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3127935" y="2233146"/>
              <a:ext cx="0" cy="73152"/>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994891" y="2233146"/>
              <a:ext cx="0" cy="73152"/>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grpSp>
        <p:nvGrpSpPr>
          <p:cNvPr id="37" name="Group 36"/>
          <p:cNvGrpSpPr/>
          <p:nvPr/>
        </p:nvGrpSpPr>
        <p:grpSpPr>
          <a:xfrm>
            <a:off x="730090" y="3745593"/>
            <a:ext cx="74708" cy="1937932"/>
            <a:chOff x="2139145" y="2015931"/>
            <a:chExt cx="91652" cy="2377440"/>
          </a:xfrm>
        </p:grpSpPr>
        <p:cxnSp>
          <p:nvCxnSpPr>
            <p:cNvPr id="38" name="Straight Connector 37"/>
            <p:cNvCxnSpPr/>
            <p:nvPr/>
          </p:nvCxnSpPr>
          <p:spPr>
            <a:xfrm rot="5400000">
              <a:off x="2185077" y="1975853"/>
              <a:ext cx="0" cy="9144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rot="5400000">
              <a:off x="2184865" y="4344462"/>
              <a:ext cx="0" cy="9144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rot="5400000">
              <a:off x="996145" y="3204651"/>
              <a:ext cx="2377440" cy="0"/>
            </a:xfrm>
            <a:prstGeom prst="line">
              <a:avLst/>
            </a:prstGeom>
            <a:ln w="6350">
              <a:solidFill>
                <a:schemeClr val="bg1">
                  <a:lumMod val="65000"/>
                </a:schemeClr>
              </a:solidFill>
              <a:headEnd type="arrow" w="sm" len="sm"/>
              <a:tailEnd type="arrow" w="sm" len="sm"/>
            </a:ln>
          </p:spPr>
          <p:style>
            <a:lnRef idx="1">
              <a:schemeClr val="accent1"/>
            </a:lnRef>
            <a:fillRef idx="0">
              <a:schemeClr val="accent1"/>
            </a:fillRef>
            <a:effectRef idx="0">
              <a:schemeClr val="accent1"/>
            </a:effectRef>
            <a:fontRef idx="minor">
              <a:schemeClr val="tx1"/>
            </a:fontRef>
          </p:style>
        </p:cxnSp>
      </p:grpSp>
      <p:grpSp>
        <p:nvGrpSpPr>
          <p:cNvPr id="41" name="Group 40"/>
          <p:cNvGrpSpPr/>
          <p:nvPr/>
        </p:nvGrpSpPr>
        <p:grpSpPr>
          <a:xfrm>
            <a:off x="664667" y="2980081"/>
            <a:ext cx="946607" cy="737915"/>
            <a:chOff x="2075978" y="1059714"/>
            <a:chExt cx="1161288" cy="905269"/>
          </a:xfrm>
        </p:grpSpPr>
        <p:cxnSp>
          <p:nvCxnSpPr>
            <p:cNvPr id="42" name="Straight Connector 41"/>
            <p:cNvCxnSpPr/>
            <p:nvPr/>
          </p:nvCxnSpPr>
          <p:spPr>
            <a:xfrm rot="8113105">
              <a:off x="3064905" y="1059714"/>
              <a:ext cx="0" cy="9144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rot="8113105">
              <a:off x="2233511" y="1873543"/>
              <a:ext cx="0" cy="9144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rot="8113105">
              <a:off x="2075978" y="1510320"/>
              <a:ext cx="1161288" cy="0"/>
            </a:xfrm>
            <a:prstGeom prst="line">
              <a:avLst/>
            </a:prstGeom>
            <a:ln w="6350">
              <a:solidFill>
                <a:schemeClr val="bg1">
                  <a:lumMod val="65000"/>
                </a:schemeClr>
              </a:solidFill>
              <a:headEnd type="arrow" w="sm" len="sm"/>
              <a:tailEnd type="arrow" w="sm" len="sm"/>
            </a:ln>
          </p:spPr>
          <p:style>
            <a:lnRef idx="1">
              <a:schemeClr val="accent1"/>
            </a:lnRef>
            <a:fillRef idx="0">
              <a:schemeClr val="accent1"/>
            </a:fillRef>
            <a:effectRef idx="0">
              <a:schemeClr val="accent1"/>
            </a:effectRef>
            <a:fontRef idx="minor">
              <a:schemeClr val="tx1"/>
            </a:fontRef>
          </p:style>
        </p:cxnSp>
      </p:grpSp>
      <p:sp>
        <p:nvSpPr>
          <p:cNvPr id="45" name="TextBox 44"/>
          <p:cNvSpPr txBox="1"/>
          <p:nvPr/>
        </p:nvSpPr>
        <p:spPr>
          <a:xfrm rot="16200000">
            <a:off x="226152" y="4551605"/>
            <a:ext cx="817853" cy="369332"/>
          </a:xfrm>
          <a:prstGeom prst="rect">
            <a:avLst/>
          </a:prstGeom>
          <a:noFill/>
        </p:spPr>
        <p:txBody>
          <a:bodyPr wrap="none" rtlCol="0">
            <a:spAutoFit/>
          </a:bodyPr>
          <a:lstStyle/>
          <a:p>
            <a:r>
              <a:rPr lang="en-US" dirty="0">
                <a:solidFill>
                  <a:schemeClr val="bg1">
                    <a:lumMod val="65000"/>
                  </a:schemeClr>
                </a:solidFill>
                <a:latin typeface="Segoe UI Light" panose="020B0502040204020203" pitchFamily="34" charset="0"/>
                <a:ea typeface="Verdana" panose="020B0604030504040204" pitchFamily="34" charset="0"/>
                <a:cs typeface="Times New Roman" panose="02020603050405020304" pitchFamily="18" charset="0"/>
              </a:rPr>
              <a:t>89 </a:t>
            </a:r>
            <a:r>
              <a:rPr lang="en-US" i="1" dirty="0">
                <a:solidFill>
                  <a:schemeClr val="bg1">
                    <a:lumMod val="65000"/>
                  </a:schemeClr>
                </a:solidFill>
                <a:latin typeface="Times New Roman" panose="02020603050405020304" pitchFamily="18" charset="0"/>
                <a:ea typeface="Verdana" panose="020B0604030504040204" pitchFamily="34" charset="0"/>
                <a:cs typeface="Times New Roman" panose="02020603050405020304" pitchFamily="18" charset="0"/>
              </a:rPr>
              <a:t>mm</a:t>
            </a:r>
          </a:p>
        </p:txBody>
      </p:sp>
      <p:sp>
        <p:nvSpPr>
          <p:cNvPr id="46" name="TextBox 45"/>
          <p:cNvSpPr txBox="1"/>
          <p:nvPr/>
        </p:nvSpPr>
        <p:spPr>
          <a:xfrm rot="18964025">
            <a:off x="618886" y="3042600"/>
            <a:ext cx="817853" cy="369332"/>
          </a:xfrm>
          <a:prstGeom prst="rect">
            <a:avLst/>
          </a:prstGeom>
          <a:noFill/>
        </p:spPr>
        <p:txBody>
          <a:bodyPr wrap="none" rtlCol="0">
            <a:spAutoFit/>
          </a:bodyPr>
          <a:lstStyle/>
          <a:p>
            <a:r>
              <a:rPr lang="en-US" dirty="0">
                <a:solidFill>
                  <a:schemeClr val="bg1">
                    <a:lumMod val="65000"/>
                  </a:schemeClr>
                </a:solidFill>
                <a:latin typeface="Segoe UI Light" panose="020B0502040204020203" pitchFamily="34" charset="0"/>
                <a:ea typeface="Verdana" panose="020B0604030504040204" pitchFamily="34" charset="0"/>
                <a:cs typeface="Times New Roman" panose="02020603050405020304" pitchFamily="18" charset="0"/>
              </a:rPr>
              <a:t>64 </a:t>
            </a:r>
            <a:r>
              <a:rPr lang="en-US" i="1" dirty="0">
                <a:solidFill>
                  <a:schemeClr val="bg1">
                    <a:lumMod val="65000"/>
                  </a:schemeClr>
                </a:solidFill>
                <a:latin typeface="Times New Roman" panose="02020603050405020304" pitchFamily="18" charset="0"/>
                <a:ea typeface="Verdana" panose="020B0604030504040204" pitchFamily="34" charset="0"/>
                <a:cs typeface="Times New Roman" panose="02020603050405020304" pitchFamily="18" charset="0"/>
              </a:rPr>
              <a:t>mm</a:t>
            </a:r>
          </a:p>
        </p:txBody>
      </p:sp>
      <p:sp>
        <p:nvSpPr>
          <p:cNvPr id="47" name="Rectangle 46"/>
          <p:cNvSpPr/>
          <p:nvPr/>
        </p:nvSpPr>
        <p:spPr>
          <a:xfrm>
            <a:off x="423997" y="1696639"/>
            <a:ext cx="8166847" cy="4329023"/>
          </a:xfrm>
          <a:prstGeom prst="rect">
            <a:avLst/>
          </a:prstGeom>
          <a:noFill/>
          <a:ln w="6350">
            <a:solidFill>
              <a:schemeClr val="bg1">
                <a:lumMod val="65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mc:AlternateContent xmlns:mc="http://schemas.openxmlformats.org/markup-compatibility/2006" xmlns:a14="http://schemas.microsoft.com/office/drawing/2010/main">
        <mc:Choice Requires="a14">
          <p:sp>
            <p:nvSpPr>
              <p:cNvPr id="49" name="TextBox 48"/>
              <p:cNvSpPr txBox="1"/>
              <p:nvPr/>
            </p:nvSpPr>
            <p:spPr>
              <a:xfrm>
                <a:off x="4527120" y="3467607"/>
                <a:ext cx="741678" cy="369332"/>
              </a:xfrm>
              <a:prstGeom prst="rect">
                <a:avLst/>
              </a:prstGeom>
              <a:noFill/>
            </p:spPr>
            <p:txBody>
              <a:bodyPr wrap="none" rtlCol="0">
                <a:spAutoFit/>
              </a:bodyPr>
              <a:lstStyle/>
              <a:p>
                <a14:m>
                  <m:oMath xmlns:m="http://schemas.openxmlformats.org/officeDocument/2006/math">
                    <m:r>
                      <a:rPr lang="en-US" i="1" dirty="0" smtClean="0">
                        <a:solidFill>
                          <a:schemeClr val="bg1">
                            <a:lumMod val="65000"/>
                          </a:schemeClr>
                        </a:solidFill>
                        <a:latin typeface="Cambria Math" panose="02040503050406030204" pitchFamily="18" charset="0"/>
                        <a:ea typeface="Verdana" panose="020B0604030504040204" pitchFamily="34" charset="0"/>
                        <a:cs typeface="Times New Roman" panose="02020603050405020304" pitchFamily="18" charset="0"/>
                      </a:rPr>
                      <m:t>𝑧</m:t>
                    </m:r>
                  </m:oMath>
                </a14:m>
                <a:r>
                  <a:rPr lang="en-US" dirty="0">
                    <a:solidFill>
                      <a:schemeClr val="bg1">
                        <a:lumMod val="65000"/>
                      </a:schemeClr>
                    </a:solidFill>
                    <a:latin typeface="Segoe UI Light" panose="020B0502040204020203" pitchFamily="34" charset="0"/>
                    <a:ea typeface="Verdana" panose="020B0604030504040204" pitchFamily="34" charset="0"/>
                    <a:cs typeface="Times New Roman" panose="02020603050405020304" pitchFamily="18" charset="0"/>
                  </a:rPr>
                  <a:t>-axis</a:t>
                </a:r>
                <a:endParaRPr lang="en-US" i="1" dirty="0">
                  <a:solidFill>
                    <a:schemeClr val="bg1">
                      <a:lumMod val="65000"/>
                    </a:schemeClr>
                  </a:solidFill>
                  <a:latin typeface="Segoe UI Light" panose="020B0502040204020203" pitchFamily="34" charset="0"/>
                  <a:ea typeface="Verdana" panose="020B0604030504040204" pitchFamily="34" charset="0"/>
                  <a:cs typeface="Times New Roman" panose="02020603050405020304" pitchFamily="18" charset="0"/>
                </a:endParaRPr>
              </a:p>
            </p:txBody>
          </p:sp>
        </mc:Choice>
        <mc:Fallback xmlns="">
          <p:sp>
            <p:nvSpPr>
              <p:cNvPr id="49" name="TextBox 48"/>
              <p:cNvSpPr txBox="1">
                <a:spLocks noRot="1" noChangeAspect="1" noMove="1" noResize="1" noEditPoints="1" noAdjustHandles="1" noChangeArrowheads="1" noChangeShapeType="1" noTextEdit="1"/>
              </p:cNvSpPr>
              <p:nvPr/>
            </p:nvSpPr>
            <p:spPr>
              <a:xfrm>
                <a:off x="4527120" y="3467607"/>
                <a:ext cx="741678" cy="369332"/>
              </a:xfrm>
              <a:prstGeom prst="rect">
                <a:avLst/>
              </a:prstGeom>
              <a:blipFill>
                <a:blip r:embed="rId12"/>
                <a:stretch>
                  <a:fillRect t="-8333" r="-7438" b="-28333"/>
                </a:stretch>
              </a:blipFill>
            </p:spPr>
            <p:txBody>
              <a:bodyPr/>
              <a:lstStyle/>
              <a:p>
                <a:r>
                  <a:rPr lang="en-US">
                    <a:noFill/>
                  </a:rPr>
                  <a:t> </a:t>
                </a:r>
              </a:p>
            </p:txBody>
          </p:sp>
        </mc:Fallback>
      </mc:AlternateContent>
      <p:cxnSp>
        <p:nvCxnSpPr>
          <p:cNvPr id="50" name="Straight Connector 49"/>
          <p:cNvCxnSpPr/>
          <p:nvPr/>
        </p:nvCxnSpPr>
        <p:spPr>
          <a:xfrm>
            <a:off x="7901322" y="3200183"/>
            <a:ext cx="0" cy="1205636"/>
          </a:xfrm>
          <a:prstGeom prst="line">
            <a:avLst/>
          </a:prstGeom>
          <a:ln w="57150" cap="rnd">
            <a:solidFill>
              <a:schemeClr val="accent2">
                <a:lumMod val="60000"/>
                <a:lumOff val="40000"/>
                <a:alpha val="84000"/>
              </a:schemeClr>
            </a:solidFill>
          </a:ln>
          <a:effectLst>
            <a:outerShdw blurRad="38100" dist="254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51" name="TextBox 50"/>
          <p:cNvSpPr txBox="1"/>
          <p:nvPr/>
        </p:nvSpPr>
        <p:spPr>
          <a:xfrm rot="16200000">
            <a:off x="7075275" y="3315135"/>
            <a:ext cx="2039419" cy="369332"/>
          </a:xfrm>
          <a:prstGeom prst="rect">
            <a:avLst/>
          </a:prstGeom>
          <a:noFill/>
        </p:spPr>
        <p:txBody>
          <a:bodyPr wrap="square" rtlCol="0">
            <a:spAutoFit/>
          </a:bodyPr>
          <a:lstStyle/>
          <a:p>
            <a:r>
              <a:rPr lang="en-US" b="1" i="1" dirty="0">
                <a:solidFill>
                  <a:srgbClr val="08E8DE"/>
                </a:solidFill>
                <a:latin typeface="Segoe UI Light" panose="020B0502040204020203" pitchFamily="34" charset="0"/>
              </a:rPr>
              <a:t>Sensor plane</a:t>
            </a:r>
          </a:p>
        </p:txBody>
      </p:sp>
      <p:sp>
        <p:nvSpPr>
          <p:cNvPr id="58" name="TextBox 57"/>
          <p:cNvSpPr txBox="1"/>
          <p:nvPr/>
        </p:nvSpPr>
        <p:spPr>
          <a:xfrm>
            <a:off x="5189670" y="2691864"/>
            <a:ext cx="3284029" cy="369332"/>
          </a:xfrm>
          <a:prstGeom prst="rect">
            <a:avLst/>
          </a:prstGeom>
          <a:noFill/>
        </p:spPr>
        <p:txBody>
          <a:bodyPr wrap="square" rtlCol="0">
            <a:spAutoFit/>
          </a:bodyPr>
          <a:lstStyle/>
          <a:p>
            <a:pPr algn="ctr"/>
            <a:r>
              <a:rPr lang="en-US" b="1" i="1" dirty="0">
                <a:solidFill>
                  <a:srgbClr val="1BEDE4"/>
                </a:solidFill>
                <a:latin typeface="Segoe UI Light" panose="020B0502040204020203" pitchFamily="34" charset="0"/>
              </a:rPr>
              <a:t>Lens </a:t>
            </a:r>
          </a:p>
        </p:txBody>
      </p:sp>
      <p:sp>
        <p:nvSpPr>
          <p:cNvPr id="52" name="caption text 1"/>
          <p:cNvSpPr txBox="1"/>
          <p:nvPr/>
        </p:nvSpPr>
        <p:spPr>
          <a:xfrm>
            <a:off x="379315" y="6184793"/>
            <a:ext cx="8211529" cy="400110"/>
          </a:xfrm>
          <a:prstGeom prst="rect">
            <a:avLst/>
          </a:prstGeom>
          <a:solidFill>
            <a:schemeClr val="bg1">
              <a:alpha val="20000"/>
            </a:schemeClr>
          </a:solidFill>
          <a:ln w="19050">
            <a:gradFill flip="none" rotWithShape="1">
              <a:gsLst>
                <a:gs pos="0">
                  <a:srgbClr val="FF0000">
                    <a:alpha val="0"/>
                  </a:srgbClr>
                </a:gs>
                <a:gs pos="97000">
                  <a:srgbClr val="FF0000">
                    <a:alpha val="0"/>
                  </a:srgbClr>
                </a:gs>
                <a:gs pos="97000">
                  <a:srgbClr val="00B050"/>
                </a:gs>
                <a:gs pos="100000">
                  <a:srgbClr val="00B050"/>
                </a:gs>
              </a:gsLst>
              <a:lin ang="16200000" scaled="1"/>
              <a:tileRect/>
            </a:gradFill>
          </a:ln>
        </p:spPr>
        <p:txBody>
          <a:bodyPr wrap="square" rtlCol="0">
            <a:spAutoFit/>
          </a:bodyPr>
          <a:lstStyle/>
          <a:p>
            <a:pPr marL="61913"/>
            <a:r>
              <a:rPr lang="en-US" sz="2000" dirty="0">
                <a:solidFill>
                  <a:srgbClr val="FFFFFF"/>
                </a:solidFill>
                <a:latin typeface="Verdana" panose="020B0604030504040204" pitchFamily="34" charset="0"/>
                <a:ea typeface="Verdana" panose="020B0604030504040204" pitchFamily="34" charset="0"/>
                <a:cs typeface="Verdana" panose="020B0604030504040204" pitchFamily="34" charset="0"/>
              </a:rPr>
              <a:t>Scene with three playing cards </a:t>
            </a:r>
            <a:r>
              <a:rPr lang="en-US" sz="2000" dirty="0" err="1">
                <a:solidFill>
                  <a:srgbClr val="FFFFFF"/>
                </a:solidFill>
                <a:latin typeface="Verdana" panose="020B0604030504040204" pitchFamily="34" charset="0"/>
                <a:ea typeface="Verdana" panose="020B0604030504040204" pitchFamily="34" charset="0"/>
                <a:cs typeface="Verdana" panose="020B0604030504040204" pitchFamily="34" charset="0"/>
              </a:rPr>
              <a:t>frontoparallel</a:t>
            </a:r>
            <a:r>
              <a:rPr lang="en-US" sz="2000" dirty="0">
                <a:solidFill>
                  <a:srgbClr val="FFFFFF"/>
                </a:solidFill>
                <a:latin typeface="Verdana" panose="020B0604030504040204" pitchFamily="34" charset="0"/>
                <a:ea typeface="Verdana" panose="020B0604030504040204" pitchFamily="34" charset="0"/>
                <a:cs typeface="Verdana" panose="020B0604030504040204" pitchFamily="34" charset="0"/>
              </a:rPr>
              <a:t> with the camera. </a:t>
            </a:r>
          </a:p>
        </p:txBody>
      </p:sp>
      <p:pic>
        <p:nvPicPr>
          <p:cNvPr id="2" name="slide1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3"/>
          <a:stretch>
            <a:fillRect/>
          </a:stretch>
        </p:blipFill>
        <p:spPr>
          <a:xfrm>
            <a:off x="12317248" y="6451600"/>
            <a:ext cx="406400" cy="406400"/>
          </a:xfrm>
          <a:prstGeom prst="rect">
            <a:avLst/>
          </a:prstGeom>
        </p:spPr>
      </p:pic>
    </p:spTree>
    <p:extLst>
      <p:ext uri="{BB962C8B-B14F-4D97-AF65-F5344CB8AC3E}">
        <p14:creationId xmlns:p14="http://schemas.microsoft.com/office/powerpoint/2010/main" val="3093658062"/>
      </p:ext>
    </p:extLst>
  </p:cSld>
  <p:clrMapOvr>
    <a:masterClrMapping/>
  </p:clrMapOvr>
  <mc:AlternateContent xmlns:mc="http://schemas.openxmlformats.org/markup-compatibility/2006" xmlns:p14="http://schemas.microsoft.com/office/powerpoint/2010/main">
    <mc:Choice Requires="p14">
      <p:transition spd="med" p14:dur="700" advClick="0" advTm="4000">
        <p:fade/>
      </p:transition>
    </mc:Choice>
    <mc:Fallback xmlns="">
      <p:transition spd="med" advClick="0" advTm="4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999"/>
                                          </p:stCondLst>
                                        </p:cTn>
                                        <p:tgtEl>
                                          <p:spTgt spid="52"/>
                                        </p:tgtEl>
                                        <p:attrNameLst>
                                          <p:attrName>style.visibility</p:attrName>
                                        </p:attrNameLst>
                                      </p:cBhvr>
                                      <p:to>
                                        <p:strVal val="visible"/>
                                      </p:to>
                                    </p:set>
                                  </p:childTnLst>
                                </p:cTn>
                              </p:par>
                              <p:par>
                                <p:cTn id="7" presetID="1" presetClass="mediacall" presetSubtype="0" fill="hold" nodeType="withEffect">
                                  <p:stCondLst>
                                    <p:cond delay="0"/>
                                  </p:stCondLst>
                                  <p:childTnLst>
                                    <p:cmd type="call" cmd="playFrom(0.0)">
                                      <p:cBhvr>
                                        <p:cTn id="8" dur="422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9" fill="hold" display="0">
                  <p:stCondLst>
                    <p:cond delay="indefinite"/>
                  </p:stCondLst>
                  <p:endCondLst>
                    <p:cond evt="onStopAudio" delay="0">
                      <p:tgtEl>
                        <p:sldTgt/>
                      </p:tgtEl>
                    </p:cond>
                  </p:endCondLst>
                </p:cTn>
                <p:tgtEl>
                  <p:spTgt spid="2"/>
                </p:tgtEl>
              </p:cMediaNode>
            </p:audio>
          </p:childTnLst>
        </p:cTn>
      </p:par>
    </p:tnLst>
    <p:bldLst>
      <p:bldP spid="5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24812" y="399082"/>
            <a:ext cx="4934492" cy="646331"/>
          </a:xfrm>
          <a:prstGeom prst="rect">
            <a:avLst/>
          </a:prstGeom>
          <a:noFill/>
        </p:spPr>
        <p:txBody>
          <a:bodyPr wrap="none" rtlCol="0">
            <a:spAutoFit/>
          </a:bodyPr>
          <a:lstStyle/>
          <a:p>
            <a:r>
              <a:rPr lang="en-US" sz="3600" b="1" dirty="0">
                <a:solidFill>
                  <a:srgbClr val="FF3F7A"/>
                </a:solidFill>
                <a:latin typeface="Euclid" panose="02020503060505020303" pitchFamily="18" charset="0"/>
              </a:rPr>
              <a:t>Focus stacking example</a:t>
            </a:r>
          </a:p>
        </p:txBody>
      </p:sp>
      <p:grpSp>
        <p:nvGrpSpPr>
          <p:cNvPr id="5" name="Group 4"/>
          <p:cNvGrpSpPr/>
          <p:nvPr/>
        </p:nvGrpSpPr>
        <p:grpSpPr>
          <a:xfrm>
            <a:off x="3173496" y="1973195"/>
            <a:ext cx="1446950" cy="2616206"/>
            <a:chOff x="3502493" y="391984"/>
            <a:chExt cx="1775105" cy="3209544"/>
          </a:xfrm>
        </p:grpSpPr>
        <p:sp>
          <p:nvSpPr>
            <p:cNvPr id="6" name="Cube 5"/>
            <p:cNvSpPr/>
            <p:nvPr/>
          </p:nvSpPr>
          <p:spPr>
            <a:xfrm>
              <a:off x="3934780" y="391984"/>
              <a:ext cx="850392" cy="3209544"/>
            </a:xfrm>
            <a:prstGeom prst="cube">
              <a:avLst>
                <a:gd name="adj" fmla="val 93443"/>
              </a:avLst>
            </a:prstGeom>
            <a:gradFill flip="none" rotWithShape="1">
              <a:gsLst>
                <a:gs pos="0">
                  <a:schemeClr val="accent4">
                    <a:lumMod val="46000"/>
                  </a:schemeClr>
                </a:gs>
                <a:gs pos="48000">
                  <a:schemeClr val="accent4">
                    <a:lumMod val="97000"/>
                    <a:lumOff val="3000"/>
                  </a:schemeClr>
                </a:gs>
                <a:gs pos="100000">
                  <a:schemeClr val="accent4">
                    <a:lumMod val="46000"/>
                    <a:lumOff val="54000"/>
                  </a:schemeClr>
                </a:gs>
              </a:gsLst>
              <a:lin ang="16200000" scaled="1"/>
              <a:tileRect/>
            </a:gradFill>
            <a:ln w="6350" cap="rnd">
              <a:solidFill>
                <a:schemeClr val="accent4">
                  <a:lumMod val="50000"/>
                  <a:alpha val="31000"/>
                </a:schemeClr>
              </a:solidFill>
              <a:round/>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502493" y="628486"/>
              <a:ext cx="1775105" cy="2733014"/>
            </a:xfrm>
            <a:prstGeom prst="rect">
              <a:avLst/>
            </a:prstGeom>
            <a:ln>
              <a:noFill/>
            </a:ln>
            <a:effectLst/>
            <a:scene3d>
              <a:camera prst="isometricOffAxis2Right">
                <a:rot lat="1740000" lon="17759998" rev="0"/>
              </a:camera>
              <a:lightRig rig="threePt" dir="t"/>
            </a:scene3d>
          </p:spPr>
        </p:pic>
      </p:grpSp>
      <p:grpSp>
        <p:nvGrpSpPr>
          <p:cNvPr id="8" name="Group 7"/>
          <p:cNvGrpSpPr/>
          <p:nvPr/>
        </p:nvGrpSpPr>
        <p:grpSpPr>
          <a:xfrm>
            <a:off x="1856692" y="2520891"/>
            <a:ext cx="1446950" cy="2616206"/>
            <a:chOff x="1887053" y="1192084"/>
            <a:chExt cx="1775105" cy="3209544"/>
          </a:xfrm>
        </p:grpSpPr>
        <p:sp>
          <p:nvSpPr>
            <p:cNvPr id="9" name="Cube 8"/>
            <p:cNvSpPr/>
            <p:nvPr/>
          </p:nvSpPr>
          <p:spPr>
            <a:xfrm>
              <a:off x="2319340" y="1192084"/>
              <a:ext cx="850392" cy="3209544"/>
            </a:xfrm>
            <a:prstGeom prst="cube">
              <a:avLst>
                <a:gd name="adj" fmla="val 93443"/>
              </a:avLst>
            </a:prstGeom>
            <a:gradFill flip="none" rotWithShape="1">
              <a:gsLst>
                <a:gs pos="0">
                  <a:schemeClr val="accent4">
                    <a:lumMod val="46000"/>
                  </a:schemeClr>
                </a:gs>
                <a:gs pos="48000">
                  <a:schemeClr val="accent4">
                    <a:lumMod val="97000"/>
                    <a:lumOff val="3000"/>
                  </a:schemeClr>
                </a:gs>
                <a:gs pos="100000">
                  <a:schemeClr val="accent4">
                    <a:lumMod val="46000"/>
                    <a:lumOff val="54000"/>
                  </a:schemeClr>
                </a:gs>
              </a:gsLst>
              <a:lin ang="16200000" scaled="1"/>
              <a:tileRect/>
            </a:gradFill>
            <a:ln w="6350" cap="rnd">
              <a:solidFill>
                <a:schemeClr val="accent4">
                  <a:lumMod val="50000"/>
                  <a:alpha val="31000"/>
                </a:schemeClr>
              </a:solidFill>
              <a:round/>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887053" y="1428586"/>
              <a:ext cx="1775105" cy="2733014"/>
            </a:xfrm>
            <a:prstGeom prst="rect">
              <a:avLst/>
            </a:prstGeom>
            <a:ln>
              <a:noFill/>
            </a:ln>
            <a:effectLst/>
            <a:scene3d>
              <a:camera prst="isometricOffAxis2Right">
                <a:rot lat="1740000" lon="17759998" rev="0"/>
              </a:camera>
              <a:lightRig rig="threePt" dir="t"/>
            </a:scene3d>
          </p:spPr>
        </p:pic>
      </p:grpSp>
      <p:grpSp>
        <p:nvGrpSpPr>
          <p:cNvPr id="11" name="Group 10"/>
          <p:cNvGrpSpPr/>
          <p:nvPr/>
        </p:nvGrpSpPr>
        <p:grpSpPr>
          <a:xfrm>
            <a:off x="522356" y="3068589"/>
            <a:ext cx="1457177" cy="2616206"/>
            <a:chOff x="250100" y="1992184"/>
            <a:chExt cx="1787652" cy="3209544"/>
          </a:xfrm>
        </p:grpSpPr>
        <p:sp>
          <p:nvSpPr>
            <p:cNvPr id="12" name="Cube 11"/>
            <p:cNvSpPr/>
            <p:nvPr/>
          </p:nvSpPr>
          <p:spPr>
            <a:xfrm>
              <a:off x="688660" y="1992184"/>
              <a:ext cx="850392" cy="3209544"/>
            </a:xfrm>
            <a:prstGeom prst="cube">
              <a:avLst>
                <a:gd name="adj" fmla="val 93443"/>
              </a:avLst>
            </a:prstGeom>
            <a:gradFill flip="none" rotWithShape="1">
              <a:gsLst>
                <a:gs pos="0">
                  <a:schemeClr val="accent4">
                    <a:lumMod val="46000"/>
                  </a:schemeClr>
                </a:gs>
                <a:gs pos="48000">
                  <a:schemeClr val="accent4">
                    <a:lumMod val="97000"/>
                    <a:lumOff val="3000"/>
                  </a:schemeClr>
                </a:gs>
                <a:gs pos="100000">
                  <a:schemeClr val="accent4">
                    <a:lumMod val="46000"/>
                    <a:lumOff val="54000"/>
                  </a:schemeClr>
                </a:gs>
              </a:gsLst>
              <a:lin ang="16200000" scaled="1"/>
              <a:tileRect/>
            </a:gradFill>
            <a:ln w="6350" cap="rnd">
              <a:solidFill>
                <a:schemeClr val="accent4">
                  <a:lumMod val="50000"/>
                  <a:alpha val="31000"/>
                </a:schemeClr>
              </a:solidFill>
              <a:round/>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p:pic>
          <p:nvPicPr>
            <p:cNvPr id="13" name="Picture 1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50100" y="2228686"/>
              <a:ext cx="1787652" cy="2733014"/>
            </a:xfrm>
            <a:prstGeom prst="rect">
              <a:avLst/>
            </a:prstGeom>
            <a:ln>
              <a:noFill/>
            </a:ln>
            <a:effectLst/>
            <a:scene3d>
              <a:camera prst="isometricOffAxis2Right">
                <a:rot lat="1740000" lon="17759998" rev="0"/>
              </a:camera>
              <a:lightRig rig="threePt" dir="t"/>
            </a:scene3d>
          </p:spPr>
        </p:pic>
      </p:grpSp>
      <p:cxnSp>
        <p:nvCxnSpPr>
          <p:cNvPr id="14" name="Straight Connector 13"/>
          <p:cNvCxnSpPr/>
          <p:nvPr/>
        </p:nvCxnSpPr>
        <p:spPr>
          <a:xfrm>
            <a:off x="2581484" y="3818612"/>
            <a:ext cx="5394960" cy="0"/>
          </a:xfrm>
          <a:prstGeom prst="line">
            <a:avLst/>
          </a:prstGeom>
          <a:ln w="6350">
            <a:solidFill>
              <a:schemeClr val="bg1">
                <a:lumMod val="65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1579043" y="3818612"/>
            <a:ext cx="633556" cy="0"/>
          </a:xfrm>
          <a:prstGeom prst="line">
            <a:avLst/>
          </a:prstGeom>
          <a:ln w="6350">
            <a:solidFill>
              <a:schemeClr val="bg1">
                <a:lumMod val="50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rot="1980000">
            <a:off x="5491659" y="3763673"/>
            <a:ext cx="0" cy="104351"/>
          </a:xfrm>
          <a:prstGeom prst="line">
            <a:avLst/>
          </a:prstGeom>
          <a:ln w="9525" cap="sq">
            <a:solidFill>
              <a:schemeClr val="bg1">
                <a:lumMod val="65000"/>
                <a:alpha val="96000"/>
              </a:schemeClr>
            </a:solidFill>
          </a:ln>
        </p:spPr>
        <p:style>
          <a:lnRef idx="1">
            <a:schemeClr val="dk1"/>
          </a:lnRef>
          <a:fillRef idx="0">
            <a:schemeClr val="dk1"/>
          </a:fillRef>
          <a:effectRef idx="0">
            <a:schemeClr val="dk1"/>
          </a:effectRef>
          <a:fontRef idx="minor">
            <a:schemeClr val="tx1"/>
          </a:fontRef>
        </p:style>
      </p:cxnSp>
      <p:cxnSp>
        <p:nvCxnSpPr>
          <p:cNvPr id="17" name="Straight Connector 16"/>
          <p:cNvCxnSpPr/>
          <p:nvPr/>
        </p:nvCxnSpPr>
        <p:spPr>
          <a:xfrm rot="1980000">
            <a:off x="5561080" y="3768278"/>
            <a:ext cx="0" cy="104351"/>
          </a:xfrm>
          <a:prstGeom prst="line">
            <a:avLst/>
          </a:prstGeom>
          <a:ln w="9525" cap="sq">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18" name="TextBox 17"/>
          <p:cNvSpPr txBox="1"/>
          <p:nvPr/>
        </p:nvSpPr>
        <p:spPr>
          <a:xfrm>
            <a:off x="2706317" y="4605610"/>
            <a:ext cx="936475" cy="369332"/>
          </a:xfrm>
          <a:prstGeom prst="rect">
            <a:avLst/>
          </a:prstGeom>
          <a:noFill/>
        </p:spPr>
        <p:txBody>
          <a:bodyPr wrap="none" rtlCol="0">
            <a:spAutoFit/>
          </a:bodyPr>
          <a:lstStyle/>
          <a:p>
            <a:r>
              <a:rPr lang="en-US" dirty="0">
                <a:solidFill>
                  <a:schemeClr val="bg1">
                    <a:lumMod val="65000"/>
                  </a:schemeClr>
                </a:solidFill>
                <a:latin typeface="Segoe UI Light" panose="020B0502040204020203" pitchFamily="34" charset="0"/>
                <a:ea typeface="Verdana" panose="020B0604030504040204" pitchFamily="34" charset="0"/>
                <a:cs typeface="Times New Roman" panose="02020603050405020304" pitchFamily="18" charset="0"/>
              </a:rPr>
              <a:t>200 </a:t>
            </a:r>
            <a:r>
              <a:rPr lang="en-US" i="1" dirty="0">
                <a:solidFill>
                  <a:schemeClr val="bg1">
                    <a:lumMod val="65000"/>
                  </a:schemeClr>
                </a:solidFill>
                <a:latin typeface="Times New Roman" panose="02020603050405020304" pitchFamily="18" charset="0"/>
                <a:ea typeface="Verdana" panose="020B0604030504040204" pitchFamily="34" charset="0"/>
                <a:cs typeface="Times New Roman" panose="02020603050405020304" pitchFamily="18" charset="0"/>
              </a:rPr>
              <a:t>mm</a:t>
            </a:r>
          </a:p>
        </p:txBody>
      </p:sp>
      <p:grpSp>
        <p:nvGrpSpPr>
          <p:cNvPr id="19" name="Group 18"/>
          <p:cNvGrpSpPr/>
          <p:nvPr/>
        </p:nvGrpSpPr>
        <p:grpSpPr>
          <a:xfrm>
            <a:off x="2572782" y="4872768"/>
            <a:ext cx="1326738" cy="146070"/>
            <a:chOff x="991312" y="1947799"/>
            <a:chExt cx="664434" cy="73152"/>
          </a:xfrm>
        </p:grpSpPr>
        <p:cxnSp>
          <p:nvCxnSpPr>
            <p:cNvPr id="20" name="Straight Connector 19"/>
            <p:cNvCxnSpPr/>
            <p:nvPr/>
          </p:nvCxnSpPr>
          <p:spPr>
            <a:xfrm>
              <a:off x="993615" y="1947799"/>
              <a:ext cx="0" cy="73152"/>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1653537" y="1947799"/>
              <a:ext cx="0" cy="73152"/>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991312" y="1984375"/>
              <a:ext cx="664434" cy="0"/>
            </a:xfrm>
            <a:prstGeom prst="line">
              <a:avLst/>
            </a:prstGeom>
            <a:ln w="6350">
              <a:solidFill>
                <a:schemeClr val="bg1">
                  <a:lumMod val="65000"/>
                </a:schemeClr>
              </a:solidFill>
              <a:headEnd type="arrow" w="sm" len="sm"/>
              <a:tailEnd type="arrow" w="sm" len="sm"/>
            </a:ln>
          </p:spPr>
          <p:style>
            <a:lnRef idx="1">
              <a:schemeClr val="accent1"/>
            </a:lnRef>
            <a:fillRef idx="0">
              <a:schemeClr val="accent1"/>
            </a:fillRef>
            <a:effectRef idx="0">
              <a:schemeClr val="accent1"/>
            </a:effectRef>
            <a:fontRef idx="minor">
              <a:schemeClr val="tx1"/>
            </a:fontRef>
          </p:style>
        </p:cxnSp>
      </p:grpSp>
      <p:grpSp>
        <p:nvGrpSpPr>
          <p:cNvPr id="23" name="Group 22"/>
          <p:cNvGrpSpPr/>
          <p:nvPr/>
        </p:nvGrpSpPr>
        <p:grpSpPr>
          <a:xfrm>
            <a:off x="6833734" y="3191646"/>
            <a:ext cx="1074311" cy="1199693"/>
            <a:chOff x="6933031" y="2226273"/>
            <a:chExt cx="1124119" cy="1255317"/>
          </a:xfrm>
          <a:noFill/>
        </p:grpSpPr>
        <mc:AlternateContent xmlns:mc="http://schemas.openxmlformats.org/markup-compatibility/2006" xmlns:p14="http://schemas.microsoft.com/office/powerpoint/2010/main">
          <mc:Choice Requires="p14">
            <p:contentPart p14:bwMode="auto" r:id="rId8">
              <p14:nvContentPartPr>
                <p14:cNvPr id="24" name="Ink 23"/>
                <p14:cNvContentPartPr/>
                <p14:nvPr/>
              </p14:nvContentPartPr>
              <p14:xfrm>
                <a:off x="6933031" y="2226273"/>
                <a:ext cx="1090800" cy="289440"/>
              </p14:xfrm>
            </p:contentPart>
          </mc:Choice>
          <mc:Fallback xmlns="">
            <p:pic>
              <p:nvPicPr>
                <p:cNvPr id="57" name="Ink 56"/>
                <p:cNvPicPr/>
                <p:nvPr/>
              </p:nvPicPr>
              <p:blipFill>
                <a:blip r:embed="rId9"/>
                <a:stretch>
                  <a:fillRect/>
                </a:stretch>
              </p:blipFill>
              <p:spPr>
                <a:xfrm>
                  <a:off x="6926998" y="2215301"/>
                  <a:ext cx="1107013" cy="309493"/>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5" name="Ink 24"/>
                <p14:cNvContentPartPr/>
                <p14:nvPr/>
              </p14:nvContentPartPr>
              <p14:xfrm>
                <a:off x="6954470" y="3242550"/>
                <a:ext cx="1102680" cy="239040"/>
              </p14:xfrm>
            </p:contentPart>
          </mc:Choice>
          <mc:Fallback xmlns="">
            <p:pic>
              <p:nvPicPr>
                <p:cNvPr id="58" name="Ink 57"/>
                <p:cNvPicPr/>
                <p:nvPr/>
              </p:nvPicPr>
              <p:blipFill>
                <a:blip r:embed="rId11"/>
                <a:stretch>
                  <a:fillRect/>
                </a:stretch>
              </p:blipFill>
              <p:spPr>
                <a:xfrm>
                  <a:off x="6947684" y="3234607"/>
                  <a:ext cx="1115874" cy="257195"/>
                </a:xfrm>
                <a:prstGeom prst="rect">
                  <a:avLst/>
                </a:prstGeom>
              </p:spPr>
            </p:pic>
          </mc:Fallback>
        </mc:AlternateContent>
      </p:grpSp>
      <p:grpSp>
        <p:nvGrpSpPr>
          <p:cNvPr id="26" name="Group 25"/>
          <p:cNvGrpSpPr/>
          <p:nvPr/>
        </p:nvGrpSpPr>
        <p:grpSpPr>
          <a:xfrm>
            <a:off x="6759218" y="3108308"/>
            <a:ext cx="140946" cy="1398214"/>
            <a:chOff x="1740319" y="4576647"/>
            <a:chExt cx="147481" cy="1463040"/>
          </a:xfrm>
        </p:grpSpPr>
        <p:sp>
          <p:nvSpPr>
            <p:cNvPr id="27" name="Oval 26"/>
            <p:cNvSpPr/>
            <p:nvPr/>
          </p:nvSpPr>
          <p:spPr>
            <a:xfrm>
              <a:off x="1740319" y="4850967"/>
              <a:ext cx="147481" cy="914400"/>
            </a:xfrm>
            <a:prstGeom prst="ellipse">
              <a:avLst/>
            </a:prstGeom>
            <a:gradFill>
              <a:gsLst>
                <a:gs pos="31000">
                  <a:schemeClr val="accent1">
                    <a:lumMod val="5000"/>
                    <a:lumOff val="95000"/>
                    <a:alpha val="69000"/>
                  </a:schemeClr>
                </a:gs>
                <a:gs pos="11000">
                  <a:srgbClr val="A6C9E8">
                    <a:alpha val="69000"/>
                  </a:srgbClr>
                </a:gs>
                <a:gs pos="83000">
                  <a:srgbClr val="A6C9E8">
                    <a:alpha val="69000"/>
                  </a:srgbClr>
                </a:gs>
                <a:gs pos="98000">
                  <a:schemeClr val="accent1">
                    <a:lumMod val="30000"/>
                    <a:lumOff val="70000"/>
                    <a:alpha val="70000"/>
                  </a:schemeClr>
                </a:gs>
              </a:gsLst>
              <a:lin ang="5400000" scaled="1"/>
            </a:gradFill>
            <a:ln w="0">
              <a:noFill/>
            </a:ln>
            <a:effectLst>
              <a:outerShdw blurRad="38100" dist="25400" dir="2700000" algn="tl" rotWithShape="0">
                <a:prstClr val="black">
                  <a:alpha val="40000"/>
                </a:prstClr>
              </a:outerShdw>
            </a:effectLst>
            <a:scene3d>
              <a:camera prst="orthographicFront"/>
              <a:lightRig rig="threePt" dir="t"/>
            </a:scene3d>
            <a:sp3d>
              <a:bevelT w="63500" h="317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p:cxnSp>
          <p:nvCxnSpPr>
            <p:cNvPr id="28" name="Straight Connector 27"/>
            <p:cNvCxnSpPr/>
            <p:nvPr/>
          </p:nvCxnSpPr>
          <p:spPr>
            <a:xfrm rot="5400000">
              <a:off x="1082539" y="5308167"/>
              <a:ext cx="1463040" cy="0"/>
            </a:xfrm>
            <a:prstGeom prst="line">
              <a:avLst/>
            </a:prstGeom>
            <a:ln w="6350">
              <a:solidFill>
                <a:schemeClr val="bg1">
                  <a:lumMod val="65000"/>
                  <a:alpha val="86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29" name="Group 28"/>
          <p:cNvGrpSpPr/>
          <p:nvPr/>
        </p:nvGrpSpPr>
        <p:grpSpPr>
          <a:xfrm>
            <a:off x="1243190" y="5169860"/>
            <a:ext cx="5600952" cy="418766"/>
            <a:chOff x="330212" y="2096580"/>
            <a:chExt cx="2804970" cy="209718"/>
          </a:xfrm>
        </p:grpSpPr>
        <p:sp>
          <p:nvSpPr>
            <p:cNvPr id="30" name="TextBox 29"/>
            <p:cNvSpPr txBox="1"/>
            <p:nvPr/>
          </p:nvSpPr>
          <p:spPr>
            <a:xfrm>
              <a:off x="1873207" y="2096580"/>
              <a:ext cx="528395" cy="184961"/>
            </a:xfrm>
            <a:prstGeom prst="rect">
              <a:avLst/>
            </a:prstGeom>
            <a:noFill/>
          </p:spPr>
          <p:txBody>
            <a:bodyPr wrap="none" rtlCol="0">
              <a:spAutoFit/>
            </a:bodyPr>
            <a:lstStyle/>
            <a:p>
              <a:r>
                <a:rPr lang="en-US" dirty="0">
                  <a:solidFill>
                    <a:schemeClr val="bg1">
                      <a:lumMod val="65000"/>
                    </a:schemeClr>
                  </a:solidFill>
                  <a:latin typeface="Segoe UI Light" panose="020B0502040204020203" pitchFamily="34" charset="0"/>
                  <a:ea typeface="Verdana" panose="020B0604030504040204" pitchFamily="34" charset="0"/>
                  <a:cs typeface="Times New Roman" panose="02020603050405020304" pitchFamily="18" charset="0"/>
                </a:rPr>
                <a:t>1000 </a:t>
              </a:r>
              <a:r>
                <a:rPr lang="en-US" i="1" dirty="0">
                  <a:solidFill>
                    <a:schemeClr val="bg1">
                      <a:lumMod val="65000"/>
                    </a:schemeClr>
                  </a:solidFill>
                  <a:latin typeface="Times New Roman" panose="02020603050405020304" pitchFamily="18" charset="0"/>
                  <a:ea typeface="Verdana" panose="020B0604030504040204" pitchFamily="34" charset="0"/>
                  <a:cs typeface="Times New Roman" panose="02020603050405020304" pitchFamily="18" charset="0"/>
                </a:rPr>
                <a:t>mm</a:t>
              </a:r>
            </a:p>
          </p:txBody>
        </p:sp>
        <p:sp>
          <p:nvSpPr>
            <p:cNvPr id="31" name="TextBox 30"/>
            <p:cNvSpPr txBox="1"/>
            <p:nvPr/>
          </p:nvSpPr>
          <p:spPr>
            <a:xfrm>
              <a:off x="401879" y="2096580"/>
              <a:ext cx="468989" cy="184961"/>
            </a:xfrm>
            <a:prstGeom prst="rect">
              <a:avLst/>
            </a:prstGeom>
            <a:noFill/>
          </p:spPr>
          <p:txBody>
            <a:bodyPr wrap="none" rtlCol="0">
              <a:spAutoFit/>
            </a:bodyPr>
            <a:lstStyle/>
            <a:p>
              <a:r>
                <a:rPr lang="en-US" dirty="0">
                  <a:solidFill>
                    <a:schemeClr val="bg1">
                      <a:lumMod val="65000"/>
                    </a:schemeClr>
                  </a:solidFill>
                  <a:latin typeface="Segoe UI Light" panose="020B0502040204020203" pitchFamily="34" charset="0"/>
                  <a:ea typeface="Verdana" panose="020B0604030504040204" pitchFamily="34" charset="0"/>
                  <a:cs typeface="Times New Roman" panose="02020603050405020304" pitchFamily="18" charset="0"/>
                </a:rPr>
                <a:t>200 </a:t>
              </a:r>
              <a:r>
                <a:rPr lang="en-US" i="1" dirty="0">
                  <a:solidFill>
                    <a:schemeClr val="bg1">
                      <a:lumMod val="65000"/>
                    </a:schemeClr>
                  </a:solidFill>
                  <a:latin typeface="Times New Roman" panose="02020603050405020304" pitchFamily="18" charset="0"/>
                  <a:ea typeface="Verdana" panose="020B0604030504040204" pitchFamily="34" charset="0"/>
                  <a:cs typeface="Times New Roman" panose="02020603050405020304" pitchFamily="18" charset="0"/>
                </a:rPr>
                <a:t>mm</a:t>
              </a:r>
            </a:p>
          </p:txBody>
        </p:sp>
        <p:cxnSp>
          <p:nvCxnSpPr>
            <p:cNvPr id="32" name="Straight Connector 31"/>
            <p:cNvCxnSpPr/>
            <p:nvPr/>
          </p:nvCxnSpPr>
          <p:spPr>
            <a:xfrm>
              <a:off x="330212" y="2269722"/>
              <a:ext cx="668167" cy="0"/>
            </a:xfrm>
            <a:prstGeom prst="line">
              <a:avLst/>
            </a:prstGeom>
            <a:ln w="6350">
              <a:solidFill>
                <a:schemeClr val="bg1">
                  <a:lumMod val="65000"/>
                </a:schemeClr>
              </a:solidFill>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330212" y="2233146"/>
              <a:ext cx="0" cy="73152"/>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995486" y="2269722"/>
              <a:ext cx="2139696" cy="0"/>
            </a:xfrm>
            <a:prstGeom prst="line">
              <a:avLst/>
            </a:prstGeom>
            <a:ln w="6350">
              <a:solidFill>
                <a:schemeClr val="bg1">
                  <a:lumMod val="65000"/>
                </a:schemeClr>
              </a:solidFill>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3127935" y="2233146"/>
              <a:ext cx="0" cy="73152"/>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994891" y="2233146"/>
              <a:ext cx="0" cy="73152"/>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grpSp>
        <p:nvGrpSpPr>
          <p:cNvPr id="37" name="Group 36"/>
          <p:cNvGrpSpPr/>
          <p:nvPr/>
        </p:nvGrpSpPr>
        <p:grpSpPr>
          <a:xfrm>
            <a:off x="730090" y="3745593"/>
            <a:ext cx="74708" cy="1937932"/>
            <a:chOff x="2139145" y="2015931"/>
            <a:chExt cx="91652" cy="2377440"/>
          </a:xfrm>
        </p:grpSpPr>
        <p:cxnSp>
          <p:nvCxnSpPr>
            <p:cNvPr id="38" name="Straight Connector 37"/>
            <p:cNvCxnSpPr/>
            <p:nvPr/>
          </p:nvCxnSpPr>
          <p:spPr>
            <a:xfrm rot="5400000">
              <a:off x="2185077" y="1975853"/>
              <a:ext cx="0" cy="9144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rot="5400000">
              <a:off x="2184865" y="4344462"/>
              <a:ext cx="0" cy="9144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rot="5400000">
              <a:off x="996145" y="3204651"/>
              <a:ext cx="2377440" cy="0"/>
            </a:xfrm>
            <a:prstGeom prst="line">
              <a:avLst/>
            </a:prstGeom>
            <a:ln w="6350">
              <a:solidFill>
                <a:schemeClr val="bg1">
                  <a:lumMod val="65000"/>
                </a:schemeClr>
              </a:solidFill>
              <a:headEnd type="arrow" w="sm" len="sm"/>
              <a:tailEnd type="arrow" w="sm" len="sm"/>
            </a:ln>
          </p:spPr>
          <p:style>
            <a:lnRef idx="1">
              <a:schemeClr val="accent1"/>
            </a:lnRef>
            <a:fillRef idx="0">
              <a:schemeClr val="accent1"/>
            </a:fillRef>
            <a:effectRef idx="0">
              <a:schemeClr val="accent1"/>
            </a:effectRef>
            <a:fontRef idx="minor">
              <a:schemeClr val="tx1"/>
            </a:fontRef>
          </p:style>
        </p:cxnSp>
      </p:grpSp>
      <p:grpSp>
        <p:nvGrpSpPr>
          <p:cNvPr id="41" name="Group 40"/>
          <p:cNvGrpSpPr/>
          <p:nvPr/>
        </p:nvGrpSpPr>
        <p:grpSpPr>
          <a:xfrm>
            <a:off x="664667" y="2980081"/>
            <a:ext cx="946607" cy="737915"/>
            <a:chOff x="2075978" y="1059714"/>
            <a:chExt cx="1161288" cy="905269"/>
          </a:xfrm>
        </p:grpSpPr>
        <p:cxnSp>
          <p:nvCxnSpPr>
            <p:cNvPr id="42" name="Straight Connector 41"/>
            <p:cNvCxnSpPr/>
            <p:nvPr/>
          </p:nvCxnSpPr>
          <p:spPr>
            <a:xfrm rot="8113105">
              <a:off x="3064905" y="1059714"/>
              <a:ext cx="0" cy="9144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rot="8113105">
              <a:off x="2233511" y="1873543"/>
              <a:ext cx="0" cy="9144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rot="8113105">
              <a:off x="2075978" y="1510320"/>
              <a:ext cx="1161288" cy="0"/>
            </a:xfrm>
            <a:prstGeom prst="line">
              <a:avLst/>
            </a:prstGeom>
            <a:ln w="6350">
              <a:solidFill>
                <a:schemeClr val="bg1">
                  <a:lumMod val="65000"/>
                </a:schemeClr>
              </a:solidFill>
              <a:headEnd type="arrow" w="sm" len="sm"/>
              <a:tailEnd type="arrow" w="sm" len="sm"/>
            </a:ln>
          </p:spPr>
          <p:style>
            <a:lnRef idx="1">
              <a:schemeClr val="accent1"/>
            </a:lnRef>
            <a:fillRef idx="0">
              <a:schemeClr val="accent1"/>
            </a:fillRef>
            <a:effectRef idx="0">
              <a:schemeClr val="accent1"/>
            </a:effectRef>
            <a:fontRef idx="minor">
              <a:schemeClr val="tx1"/>
            </a:fontRef>
          </p:style>
        </p:cxnSp>
      </p:grpSp>
      <p:sp>
        <p:nvSpPr>
          <p:cNvPr id="45" name="TextBox 44"/>
          <p:cNvSpPr txBox="1"/>
          <p:nvPr/>
        </p:nvSpPr>
        <p:spPr>
          <a:xfrm rot="16200000">
            <a:off x="226152" y="4551605"/>
            <a:ext cx="817853" cy="369332"/>
          </a:xfrm>
          <a:prstGeom prst="rect">
            <a:avLst/>
          </a:prstGeom>
          <a:noFill/>
        </p:spPr>
        <p:txBody>
          <a:bodyPr wrap="none" rtlCol="0">
            <a:spAutoFit/>
          </a:bodyPr>
          <a:lstStyle/>
          <a:p>
            <a:r>
              <a:rPr lang="en-US" dirty="0">
                <a:solidFill>
                  <a:schemeClr val="bg1">
                    <a:lumMod val="65000"/>
                  </a:schemeClr>
                </a:solidFill>
                <a:latin typeface="Segoe UI Light" panose="020B0502040204020203" pitchFamily="34" charset="0"/>
                <a:ea typeface="Verdana" panose="020B0604030504040204" pitchFamily="34" charset="0"/>
                <a:cs typeface="Times New Roman" panose="02020603050405020304" pitchFamily="18" charset="0"/>
              </a:rPr>
              <a:t>89 </a:t>
            </a:r>
            <a:r>
              <a:rPr lang="en-US" i="1" dirty="0">
                <a:solidFill>
                  <a:schemeClr val="bg1">
                    <a:lumMod val="65000"/>
                  </a:schemeClr>
                </a:solidFill>
                <a:latin typeface="Times New Roman" panose="02020603050405020304" pitchFamily="18" charset="0"/>
                <a:ea typeface="Verdana" panose="020B0604030504040204" pitchFamily="34" charset="0"/>
                <a:cs typeface="Times New Roman" panose="02020603050405020304" pitchFamily="18" charset="0"/>
              </a:rPr>
              <a:t>mm</a:t>
            </a:r>
          </a:p>
        </p:txBody>
      </p:sp>
      <p:sp>
        <p:nvSpPr>
          <p:cNvPr id="46" name="TextBox 45"/>
          <p:cNvSpPr txBox="1"/>
          <p:nvPr/>
        </p:nvSpPr>
        <p:spPr>
          <a:xfrm rot="18964025">
            <a:off x="618886" y="3042600"/>
            <a:ext cx="817853" cy="369332"/>
          </a:xfrm>
          <a:prstGeom prst="rect">
            <a:avLst/>
          </a:prstGeom>
          <a:noFill/>
        </p:spPr>
        <p:txBody>
          <a:bodyPr wrap="none" rtlCol="0">
            <a:spAutoFit/>
          </a:bodyPr>
          <a:lstStyle/>
          <a:p>
            <a:r>
              <a:rPr lang="en-US" dirty="0">
                <a:solidFill>
                  <a:schemeClr val="bg1">
                    <a:lumMod val="65000"/>
                  </a:schemeClr>
                </a:solidFill>
                <a:latin typeface="Segoe UI Light" panose="020B0502040204020203" pitchFamily="34" charset="0"/>
                <a:ea typeface="Verdana" panose="020B0604030504040204" pitchFamily="34" charset="0"/>
                <a:cs typeface="Times New Roman" panose="02020603050405020304" pitchFamily="18" charset="0"/>
              </a:rPr>
              <a:t>64 </a:t>
            </a:r>
            <a:r>
              <a:rPr lang="en-US" i="1" dirty="0">
                <a:solidFill>
                  <a:schemeClr val="bg1">
                    <a:lumMod val="65000"/>
                  </a:schemeClr>
                </a:solidFill>
                <a:latin typeface="Times New Roman" panose="02020603050405020304" pitchFamily="18" charset="0"/>
                <a:ea typeface="Verdana" panose="020B0604030504040204" pitchFamily="34" charset="0"/>
                <a:cs typeface="Times New Roman" panose="02020603050405020304" pitchFamily="18" charset="0"/>
              </a:rPr>
              <a:t>mm</a:t>
            </a:r>
          </a:p>
        </p:txBody>
      </p:sp>
      <p:sp>
        <p:nvSpPr>
          <p:cNvPr id="47" name="Rectangle 46"/>
          <p:cNvSpPr/>
          <p:nvPr/>
        </p:nvSpPr>
        <p:spPr>
          <a:xfrm>
            <a:off x="423997" y="1696639"/>
            <a:ext cx="8166847" cy="4329023"/>
          </a:xfrm>
          <a:prstGeom prst="rect">
            <a:avLst/>
          </a:prstGeom>
          <a:noFill/>
          <a:ln w="6350">
            <a:solidFill>
              <a:schemeClr val="bg1">
                <a:lumMod val="65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mc:AlternateContent xmlns:mc="http://schemas.openxmlformats.org/markup-compatibility/2006" xmlns:a14="http://schemas.microsoft.com/office/drawing/2010/main">
        <mc:Choice Requires="a14">
          <p:sp>
            <p:nvSpPr>
              <p:cNvPr id="49" name="TextBox 48"/>
              <p:cNvSpPr txBox="1"/>
              <p:nvPr/>
            </p:nvSpPr>
            <p:spPr>
              <a:xfrm>
                <a:off x="4527120" y="3467607"/>
                <a:ext cx="741678" cy="369332"/>
              </a:xfrm>
              <a:prstGeom prst="rect">
                <a:avLst/>
              </a:prstGeom>
              <a:noFill/>
            </p:spPr>
            <p:txBody>
              <a:bodyPr wrap="none" rtlCol="0">
                <a:spAutoFit/>
              </a:bodyPr>
              <a:lstStyle/>
              <a:p>
                <a14:m>
                  <m:oMath xmlns:m="http://schemas.openxmlformats.org/officeDocument/2006/math">
                    <m:r>
                      <a:rPr lang="en-US" i="1" dirty="0" smtClean="0">
                        <a:solidFill>
                          <a:schemeClr val="bg1">
                            <a:lumMod val="65000"/>
                          </a:schemeClr>
                        </a:solidFill>
                        <a:latin typeface="Cambria Math" panose="02040503050406030204" pitchFamily="18" charset="0"/>
                        <a:ea typeface="Verdana" panose="020B0604030504040204" pitchFamily="34" charset="0"/>
                        <a:cs typeface="Times New Roman" panose="02020603050405020304" pitchFamily="18" charset="0"/>
                      </a:rPr>
                      <m:t>𝑧</m:t>
                    </m:r>
                  </m:oMath>
                </a14:m>
                <a:r>
                  <a:rPr lang="en-US" dirty="0">
                    <a:solidFill>
                      <a:schemeClr val="bg1">
                        <a:lumMod val="65000"/>
                      </a:schemeClr>
                    </a:solidFill>
                    <a:latin typeface="Segoe UI Light" panose="020B0502040204020203" pitchFamily="34" charset="0"/>
                    <a:ea typeface="Verdana" panose="020B0604030504040204" pitchFamily="34" charset="0"/>
                    <a:cs typeface="Times New Roman" panose="02020603050405020304" pitchFamily="18" charset="0"/>
                  </a:rPr>
                  <a:t>-axis</a:t>
                </a:r>
                <a:endParaRPr lang="en-US" i="1" dirty="0">
                  <a:solidFill>
                    <a:schemeClr val="bg1">
                      <a:lumMod val="65000"/>
                    </a:schemeClr>
                  </a:solidFill>
                  <a:latin typeface="Segoe UI Light" panose="020B0502040204020203" pitchFamily="34" charset="0"/>
                  <a:ea typeface="Verdana" panose="020B0604030504040204" pitchFamily="34" charset="0"/>
                  <a:cs typeface="Times New Roman" panose="02020603050405020304" pitchFamily="18" charset="0"/>
                </a:endParaRPr>
              </a:p>
            </p:txBody>
          </p:sp>
        </mc:Choice>
        <mc:Fallback xmlns="">
          <p:sp>
            <p:nvSpPr>
              <p:cNvPr id="49" name="TextBox 48"/>
              <p:cNvSpPr txBox="1">
                <a:spLocks noRot="1" noChangeAspect="1" noMove="1" noResize="1" noEditPoints="1" noAdjustHandles="1" noChangeArrowheads="1" noChangeShapeType="1" noTextEdit="1"/>
              </p:cNvSpPr>
              <p:nvPr/>
            </p:nvSpPr>
            <p:spPr>
              <a:xfrm>
                <a:off x="4527120" y="3467607"/>
                <a:ext cx="741678" cy="369332"/>
              </a:xfrm>
              <a:prstGeom prst="rect">
                <a:avLst/>
              </a:prstGeom>
              <a:blipFill>
                <a:blip r:embed="rId12"/>
                <a:stretch>
                  <a:fillRect t="-8333" r="-7438" b="-28333"/>
                </a:stretch>
              </a:blipFill>
            </p:spPr>
            <p:txBody>
              <a:bodyPr/>
              <a:lstStyle/>
              <a:p>
                <a:r>
                  <a:rPr lang="en-US">
                    <a:noFill/>
                  </a:rPr>
                  <a:t> </a:t>
                </a:r>
              </a:p>
            </p:txBody>
          </p:sp>
        </mc:Fallback>
      </mc:AlternateContent>
      <p:cxnSp>
        <p:nvCxnSpPr>
          <p:cNvPr id="50" name="Straight Connector 49"/>
          <p:cNvCxnSpPr/>
          <p:nvPr/>
        </p:nvCxnSpPr>
        <p:spPr>
          <a:xfrm>
            <a:off x="7901322" y="3200183"/>
            <a:ext cx="0" cy="1205636"/>
          </a:xfrm>
          <a:prstGeom prst="line">
            <a:avLst/>
          </a:prstGeom>
          <a:ln w="57150" cap="rnd">
            <a:solidFill>
              <a:schemeClr val="accent2">
                <a:lumMod val="60000"/>
                <a:lumOff val="40000"/>
                <a:alpha val="84000"/>
              </a:schemeClr>
            </a:solidFill>
          </a:ln>
          <a:effectLst>
            <a:outerShdw blurRad="38100" dist="254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53" name="Rectangle 52"/>
          <p:cNvSpPr/>
          <p:nvPr/>
        </p:nvSpPr>
        <p:spPr>
          <a:xfrm>
            <a:off x="8966177" y="1398049"/>
            <a:ext cx="2549548" cy="369332"/>
          </a:xfrm>
          <a:prstGeom prst="rect">
            <a:avLst/>
          </a:prstGeom>
        </p:spPr>
        <p:txBody>
          <a:bodyPr wrap="square">
            <a:spAutoFit/>
          </a:bodyPr>
          <a:lstStyle/>
          <a:p>
            <a:r>
              <a:rPr lang="en-US" b="1" dirty="0">
                <a:solidFill>
                  <a:srgbClr val="00A765"/>
                </a:solidFill>
                <a:latin typeface="Segoe UI Light" panose="020B0502040204020203" pitchFamily="34" charset="0"/>
                <a:cs typeface="Times New Roman" panose="02020603050405020304" pitchFamily="18" charset="0"/>
              </a:rPr>
              <a:t>Sensor image 1/3</a:t>
            </a:r>
          </a:p>
        </p:txBody>
      </p:sp>
      <p:sp>
        <p:nvSpPr>
          <p:cNvPr id="59" name="Rectangle 58"/>
          <p:cNvSpPr/>
          <p:nvPr/>
        </p:nvSpPr>
        <p:spPr>
          <a:xfrm>
            <a:off x="8997696" y="4518999"/>
            <a:ext cx="2787015" cy="369332"/>
          </a:xfrm>
          <a:prstGeom prst="rect">
            <a:avLst/>
          </a:prstGeom>
        </p:spPr>
        <p:txBody>
          <a:bodyPr wrap="square">
            <a:spAutoFit/>
          </a:bodyPr>
          <a:lstStyle/>
          <a:p>
            <a:r>
              <a:rPr lang="en-US" dirty="0">
                <a:solidFill>
                  <a:srgbClr val="FFFF00"/>
                </a:solidFill>
                <a:latin typeface="Segoe UI Light" panose="020B0502040204020203" pitchFamily="34" charset="0"/>
                <a:cs typeface="Times New Roman" panose="02020603050405020304" pitchFamily="18" charset="0"/>
              </a:rPr>
              <a:t>Focus measure (LoG)</a:t>
            </a:r>
          </a:p>
        </p:txBody>
      </p:sp>
      <p:sp>
        <p:nvSpPr>
          <p:cNvPr id="48" name="Isosceles Triangle 47"/>
          <p:cNvSpPr/>
          <p:nvPr/>
        </p:nvSpPr>
        <p:spPr>
          <a:xfrm flipV="1">
            <a:off x="3720335" y="1985138"/>
            <a:ext cx="159027" cy="152401"/>
          </a:xfrm>
          <a:prstGeom prst="triangle">
            <a:avLst/>
          </a:prstGeom>
          <a:solidFill>
            <a:srgbClr val="00B0F0"/>
          </a:solidFill>
          <a:ln>
            <a:noFill/>
          </a:ln>
          <a:effectLst>
            <a:outerShdw blurRad="50800" dist="38100" dir="5400000" algn="t" rotWithShape="0">
              <a:prstClr val="black">
                <a:alpha val="40000"/>
              </a:prstClr>
            </a:outerShdw>
          </a:effectLst>
          <a:scene3d>
            <a:camera prst="perspective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2" name="Picture 51"/>
          <p:cNvPicPr>
            <a:picLocks noChangeAspect="1"/>
          </p:cNvPicPr>
          <p:nvPr/>
        </p:nvPicPr>
        <p:blipFill>
          <a:blip r:embed="rId13"/>
          <a:stretch>
            <a:fillRect/>
          </a:stretch>
        </p:blipFill>
        <p:spPr>
          <a:xfrm>
            <a:off x="9058275" y="3238716"/>
            <a:ext cx="2580843" cy="1286866"/>
          </a:xfrm>
          <a:prstGeom prst="rect">
            <a:avLst/>
          </a:prstGeom>
          <a:effectLst>
            <a:outerShdw blurRad="50800" dist="38100" dir="2700000" algn="tl" rotWithShape="0">
              <a:prstClr val="black">
                <a:alpha val="40000"/>
              </a:prstClr>
            </a:outerShdw>
          </a:effectLst>
        </p:spPr>
      </p:pic>
      <p:pic>
        <p:nvPicPr>
          <p:cNvPr id="60" name="Picture 59"/>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9058275" y="1781810"/>
            <a:ext cx="2587232" cy="1289304"/>
          </a:xfrm>
          <a:prstGeom prst="rect">
            <a:avLst/>
          </a:prstGeom>
          <a:effectLst>
            <a:outerShdw blurRad="50800" dist="38100" dir="2700000" algn="tl" rotWithShape="0">
              <a:prstClr val="black">
                <a:alpha val="40000"/>
              </a:prstClr>
            </a:outerShdw>
          </a:effectLst>
        </p:spPr>
      </p:pic>
      <p:sp>
        <p:nvSpPr>
          <p:cNvPr id="55" name="TextBox 54"/>
          <p:cNvSpPr txBox="1"/>
          <p:nvPr/>
        </p:nvSpPr>
        <p:spPr>
          <a:xfrm rot="16200000">
            <a:off x="7075275" y="3315135"/>
            <a:ext cx="2039419" cy="369332"/>
          </a:xfrm>
          <a:prstGeom prst="rect">
            <a:avLst/>
          </a:prstGeom>
          <a:noFill/>
        </p:spPr>
        <p:txBody>
          <a:bodyPr wrap="square" rtlCol="0">
            <a:spAutoFit/>
          </a:bodyPr>
          <a:lstStyle/>
          <a:p>
            <a:r>
              <a:rPr lang="en-US" b="1" i="1" dirty="0">
                <a:solidFill>
                  <a:srgbClr val="08E8DE"/>
                </a:solidFill>
                <a:latin typeface="Segoe UI Light" panose="020B0502040204020203" pitchFamily="34" charset="0"/>
              </a:rPr>
              <a:t>Sensor plane</a:t>
            </a:r>
          </a:p>
        </p:txBody>
      </p:sp>
      <p:sp>
        <p:nvSpPr>
          <p:cNvPr id="56" name="TextBox 55"/>
          <p:cNvSpPr txBox="1"/>
          <p:nvPr/>
        </p:nvSpPr>
        <p:spPr>
          <a:xfrm>
            <a:off x="5189670" y="2691864"/>
            <a:ext cx="3284029" cy="369332"/>
          </a:xfrm>
          <a:prstGeom prst="rect">
            <a:avLst/>
          </a:prstGeom>
          <a:noFill/>
        </p:spPr>
        <p:txBody>
          <a:bodyPr wrap="square" rtlCol="0">
            <a:spAutoFit/>
          </a:bodyPr>
          <a:lstStyle/>
          <a:p>
            <a:pPr algn="ctr"/>
            <a:r>
              <a:rPr lang="en-US" b="1" i="1" dirty="0">
                <a:solidFill>
                  <a:srgbClr val="1BEDE4"/>
                </a:solidFill>
                <a:latin typeface="Segoe UI Light" panose="020B0502040204020203" pitchFamily="34" charset="0"/>
              </a:rPr>
              <a:t>Lens </a:t>
            </a:r>
          </a:p>
        </p:txBody>
      </p:sp>
      <p:sp>
        <p:nvSpPr>
          <p:cNvPr id="57" name="caption text 1"/>
          <p:cNvSpPr txBox="1"/>
          <p:nvPr/>
        </p:nvSpPr>
        <p:spPr>
          <a:xfrm>
            <a:off x="379315" y="6184793"/>
            <a:ext cx="11587398" cy="400110"/>
          </a:xfrm>
          <a:prstGeom prst="rect">
            <a:avLst/>
          </a:prstGeom>
          <a:solidFill>
            <a:schemeClr val="bg1">
              <a:alpha val="20000"/>
            </a:schemeClr>
          </a:solidFill>
          <a:ln w="19050">
            <a:gradFill flip="none" rotWithShape="1">
              <a:gsLst>
                <a:gs pos="0">
                  <a:srgbClr val="FF0000">
                    <a:alpha val="0"/>
                  </a:srgbClr>
                </a:gs>
                <a:gs pos="97000">
                  <a:srgbClr val="FF0000">
                    <a:alpha val="0"/>
                  </a:srgbClr>
                </a:gs>
                <a:gs pos="97000">
                  <a:srgbClr val="00B050"/>
                </a:gs>
                <a:gs pos="100000">
                  <a:srgbClr val="00B050"/>
                </a:gs>
              </a:gsLst>
              <a:lin ang="16200000" scaled="1"/>
              <a:tileRect/>
            </a:gradFill>
          </a:ln>
        </p:spPr>
        <p:txBody>
          <a:bodyPr wrap="square" rtlCol="0">
            <a:spAutoFit/>
          </a:bodyPr>
          <a:lstStyle/>
          <a:p>
            <a:pPr marL="61913"/>
            <a:r>
              <a:rPr lang="en-US" sz="2000" dirty="0">
                <a:solidFill>
                  <a:srgbClr val="FFFFFF"/>
                </a:solidFill>
                <a:latin typeface="Verdana" panose="020B0604030504040204" pitchFamily="34" charset="0"/>
                <a:ea typeface="Verdana" panose="020B0604030504040204" pitchFamily="34" charset="0"/>
                <a:cs typeface="Verdana" panose="020B0604030504040204" pitchFamily="34" charset="0"/>
              </a:rPr>
              <a:t>Front card is in focus. In-focus regions are detected using a Laplacian of Gaussian filter. </a:t>
            </a:r>
          </a:p>
        </p:txBody>
      </p:sp>
      <p:pic>
        <p:nvPicPr>
          <p:cNvPr id="2" name="slide1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5"/>
          <a:stretch>
            <a:fillRect/>
          </a:stretch>
        </p:blipFill>
        <p:spPr>
          <a:xfrm>
            <a:off x="12396076" y="6451600"/>
            <a:ext cx="406400" cy="406400"/>
          </a:xfrm>
          <a:prstGeom prst="rect">
            <a:avLst/>
          </a:prstGeom>
        </p:spPr>
      </p:pic>
    </p:spTree>
    <p:extLst>
      <p:ext uri="{BB962C8B-B14F-4D97-AF65-F5344CB8AC3E}">
        <p14:creationId xmlns:p14="http://schemas.microsoft.com/office/powerpoint/2010/main" val="303659339"/>
      </p:ext>
    </p:extLst>
  </p:cSld>
  <p:clrMapOvr>
    <a:masterClrMapping/>
  </p:clrMapOvr>
  <mc:AlternateContent xmlns:mc="http://schemas.openxmlformats.org/markup-compatibility/2006" xmlns:p14="http://schemas.microsoft.com/office/powerpoint/2010/main">
    <mc:Choice Requires="p14">
      <p:transition spd="slow" p14:dur="2000" advClick="0" advTm="7000"/>
    </mc:Choice>
    <mc:Fallback xmlns="">
      <p:transition spd="slow" advClick="0" advTm="7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999"/>
                                          </p:stCondLst>
                                        </p:cTn>
                                        <p:tgtEl>
                                          <p:spTgt spid="57"/>
                                        </p:tgtEl>
                                        <p:attrNameLst>
                                          <p:attrName>style.visibility</p:attrName>
                                        </p:attrNameLst>
                                      </p:cBhvr>
                                      <p:to>
                                        <p:strVal val="visible"/>
                                      </p:to>
                                    </p:set>
                                  </p:childTnLst>
                                </p:cTn>
                              </p:par>
                              <p:par>
                                <p:cTn id="7" presetID="1" presetClass="mediacall" presetSubtype="0" fill="hold" nodeType="withEffect">
                                  <p:stCondLst>
                                    <p:cond delay="0"/>
                                  </p:stCondLst>
                                  <p:childTnLst>
                                    <p:cmd type="call" cmd="playFrom(0.0)">
                                      <p:cBhvr>
                                        <p:cTn id="8" dur="691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9" fill="hold" display="0">
                  <p:stCondLst>
                    <p:cond delay="indefinite"/>
                  </p:stCondLst>
                  <p:endCondLst>
                    <p:cond evt="onStopAudio" delay="0">
                      <p:tgtEl>
                        <p:sldTgt/>
                      </p:tgtEl>
                    </p:cond>
                  </p:endCondLst>
                </p:cTn>
                <p:tgtEl>
                  <p:spTgt spid="2"/>
                </p:tgtEl>
              </p:cMediaNode>
            </p:audio>
          </p:childTnLst>
        </p:cTn>
      </p:par>
    </p:tnLst>
    <p:bldLst>
      <p:bldP spid="57"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24812" y="399082"/>
            <a:ext cx="4934492" cy="646331"/>
          </a:xfrm>
          <a:prstGeom prst="rect">
            <a:avLst/>
          </a:prstGeom>
          <a:noFill/>
        </p:spPr>
        <p:txBody>
          <a:bodyPr wrap="none" rtlCol="0">
            <a:spAutoFit/>
          </a:bodyPr>
          <a:lstStyle/>
          <a:p>
            <a:r>
              <a:rPr lang="en-US" sz="3600" b="1" dirty="0">
                <a:solidFill>
                  <a:srgbClr val="FF3F7A"/>
                </a:solidFill>
                <a:latin typeface="Euclid" panose="02020503060505020303" pitchFamily="18" charset="0"/>
              </a:rPr>
              <a:t>Focus stacking example</a:t>
            </a:r>
          </a:p>
        </p:txBody>
      </p:sp>
      <p:grpSp>
        <p:nvGrpSpPr>
          <p:cNvPr id="5" name="Group 4"/>
          <p:cNvGrpSpPr/>
          <p:nvPr/>
        </p:nvGrpSpPr>
        <p:grpSpPr>
          <a:xfrm>
            <a:off x="3173496" y="1973195"/>
            <a:ext cx="1446950" cy="2616206"/>
            <a:chOff x="3502493" y="391984"/>
            <a:chExt cx="1775105" cy="3209544"/>
          </a:xfrm>
        </p:grpSpPr>
        <p:sp>
          <p:nvSpPr>
            <p:cNvPr id="6" name="Cube 5"/>
            <p:cNvSpPr/>
            <p:nvPr/>
          </p:nvSpPr>
          <p:spPr>
            <a:xfrm>
              <a:off x="3934780" y="391984"/>
              <a:ext cx="850392" cy="3209544"/>
            </a:xfrm>
            <a:prstGeom prst="cube">
              <a:avLst>
                <a:gd name="adj" fmla="val 93443"/>
              </a:avLst>
            </a:prstGeom>
            <a:gradFill flip="none" rotWithShape="1">
              <a:gsLst>
                <a:gs pos="0">
                  <a:schemeClr val="accent4">
                    <a:lumMod val="46000"/>
                  </a:schemeClr>
                </a:gs>
                <a:gs pos="48000">
                  <a:schemeClr val="accent4">
                    <a:lumMod val="97000"/>
                    <a:lumOff val="3000"/>
                  </a:schemeClr>
                </a:gs>
                <a:gs pos="100000">
                  <a:schemeClr val="accent4">
                    <a:lumMod val="46000"/>
                    <a:lumOff val="54000"/>
                  </a:schemeClr>
                </a:gs>
              </a:gsLst>
              <a:lin ang="16200000" scaled="1"/>
              <a:tileRect/>
            </a:gradFill>
            <a:ln w="6350" cap="rnd">
              <a:solidFill>
                <a:schemeClr val="accent4">
                  <a:lumMod val="50000"/>
                  <a:alpha val="31000"/>
                </a:schemeClr>
              </a:solidFill>
              <a:round/>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502493" y="628486"/>
              <a:ext cx="1775105" cy="2733014"/>
            </a:xfrm>
            <a:prstGeom prst="rect">
              <a:avLst/>
            </a:prstGeom>
            <a:ln>
              <a:noFill/>
            </a:ln>
            <a:effectLst/>
            <a:scene3d>
              <a:camera prst="isometricOffAxis2Right">
                <a:rot lat="1740000" lon="17759998" rev="0"/>
              </a:camera>
              <a:lightRig rig="threePt" dir="t"/>
            </a:scene3d>
          </p:spPr>
        </p:pic>
      </p:grpSp>
      <p:grpSp>
        <p:nvGrpSpPr>
          <p:cNvPr id="8" name="Group 7"/>
          <p:cNvGrpSpPr/>
          <p:nvPr/>
        </p:nvGrpSpPr>
        <p:grpSpPr>
          <a:xfrm>
            <a:off x="1856692" y="2520891"/>
            <a:ext cx="1446950" cy="2616206"/>
            <a:chOff x="1887053" y="1192084"/>
            <a:chExt cx="1775105" cy="3209544"/>
          </a:xfrm>
        </p:grpSpPr>
        <p:sp>
          <p:nvSpPr>
            <p:cNvPr id="9" name="Cube 8"/>
            <p:cNvSpPr/>
            <p:nvPr/>
          </p:nvSpPr>
          <p:spPr>
            <a:xfrm>
              <a:off x="2319340" y="1192084"/>
              <a:ext cx="850392" cy="3209544"/>
            </a:xfrm>
            <a:prstGeom prst="cube">
              <a:avLst>
                <a:gd name="adj" fmla="val 93443"/>
              </a:avLst>
            </a:prstGeom>
            <a:gradFill flip="none" rotWithShape="1">
              <a:gsLst>
                <a:gs pos="0">
                  <a:schemeClr val="accent4">
                    <a:lumMod val="46000"/>
                  </a:schemeClr>
                </a:gs>
                <a:gs pos="48000">
                  <a:schemeClr val="accent4">
                    <a:lumMod val="97000"/>
                    <a:lumOff val="3000"/>
                  </a:schemeClr>
                </a:gs>
                <a:gs pos="100000">
                  <a:schemeClr val="accent4">
                    <a:lumMod val="46000"/>
                    <a:lumOff val="54000"/>
                  </a:schemeClr>
                </a:gs>
              </a:gsLst>
              <a:lin ang="16200000" scaled="1"/>
              <a:tileRect/>
            </a:gradFill>
            <a:ln w="6350" cap="rnd">
              <a:solidFill>
                <a:schemeClr val="accent4">
                  <a:lumMod val="50000"/>
                  <a:alpha val="31000"/>
                </a:schemeClr>
              </a:solidFill>
              <a:round/>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887053" y="1428586"/>
              <a:ext cx="1775105" cy="2733014"/>
            </a:xfrm>
            <a:prstGeom prst="rect">
              <a:avLst/>
            </a:prstGeom>
            <a:ln>
              <a:noFill/>
            </a:ln>
            <a:effectLst/>
            <a:scene3d>
              <a:camera prst="isometricOffAxis2Right">
                <a:rot lat="1740000" lon="17759998" rev="0"/>
              </a:camera>
              <a:lightRig rig="threePt" dir="t"/>
            </a:scene3d>
          </p:spPr>
        </p:pic>
      </p:grpSp>
      <p:grpSp>
        <p:nvGrpSpPr>
          <p:cNvPr id="11" name="Group 10"/>
          <p:cNvGrpSpPr/>
          <p:nvPr/>
        </p:nvGrpSpPr>
        <p:grpSpPr>
          <a:xfrm>
            <a:off x="522356" y="3068589"/>
            <a:ext cx="1457177" cy="2616206"/>
            <a:chOff x="250100" y="1992184"/>
            <a:chExt cx="1787652" cy="3209544"/>
          </a:xfrm>
        </p:grpSpPr>
        <p:sp>
          <p:nvSpPr>
            <p:cNvPr id="12" name="Cube 11"/>
            <p:cNvSpPr/>
            <p:nvPr/>
          </p:nvSpPr>
          <p:spPr>
            <a:xfrm>
              <a:off x="688660" y="1992184"/>
              <a:ext cx="850392" cy="3209544"/>
            </a:xfrm>
            <a:prstGeom prst="cube">
              <a:avLst>
                <a:gd name="adj" fmla="val 93443"/>
              </a:avLst>
            </a:prstGeom>
            <a:gradFill flip="none" rotWithShape="1">
              <a:gsLst>
                <a:gs pos="0">
                  <a:schemeClr val="accent4">
                    <a:lumMod val="46000"/>
                  </a:schemeClr>
                </a:gs>
                <a:gs pos="48000">
                  <a:schemeClr val="accent4">
                    <a:lumMod val="97000"/>
                    <a:lumOff val="3000"/>
                  </a:schemeClr>
                </a:gs>
                <a:gs pos="100000">
                  <a:schemeClr val="accent4">
                    <a:lumMod val="46000"/>
                    <a:lumOff val="54000"/>
                  </a:schemeClr>
                </a:gs>
              </a:gsLst>
              <a:lin ang="16200000" scaled="1"/>
              <a:tileRect/>
            </a:gradFill>
            <a:ln w="6350" cap="rnd">
              <a:solidFill>
                <a:schemeClr val="accent4">
                  <a:lumMod val="50000"/>
                  <a:alpha val="31000"/>
                </a:schemeClr>
              </a:solidFill>
              <a:round/>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p:pic>
          <p:nvPicPr>
            <p:cNvPr id="13" name="Picture 1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50100" y="2228686"/>
              <a:ext cx="1787652" cy="2733014"/>
            </a:xfrm>
            <a:prstGeom prst="rect">
              <a:avLst/>
            </a:prstGeom>
            <a:ln>
              <a:noFill/>
            </a:ln>
            <a:effectLst/>
            <a:scene3d>
              <a:camera prst="isometricOffAxis2Right">
                <a:rot lat="1740000" lon="17759998" rev="0"/>
              </a:camera>
              <a:lightRig rig="threePt" dir="t"/>
            </a:scene3d>
          </p:spPr>
        </p:pic>
      </p:grpSp>
      <p:cxnSp>
        <p:nvCxnSpPr>
          <p:cNvPr id="14" name="Straight Connector 13"/>
          <p:cNvCxnSpPr/>
          <p:nvPr/>
        </p:nvCxnSpPr>
        <p:spPr>
          <a:xfrm>
            <a:off x="2581484" y="3818612"/>
            <a:ext cx="5394960" cy="0"/>
          </a:xfrm>
          <a:prstGeom prst="line">
            <a:avLst/>
          </a:prstGeom>
          <a:ln w="6350">
            <a:solidFill>
              <a:schemeClr val="bg1">
                <a:lumMod val="65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1579043" y="3818612"/>
            <a:ext cx="633556" cy="0"/>
          </a:xfrm>
          <a:prstGeom prst="line">
            <a:avLst/>
          </a:prstGeom>
          <a:ln w="6350">
            <a:solidFill>
              <a:schemeClr val="bg1">
                <a:lumMod val="50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rot="1980000">
            <a:off x="5491659" y="3763673"/>
            <a:ext cx="0" cy="104351"/>
          </a:xfrm>
          <a:prstGeom prst="line">
            <a:avLst/>
          </a:prstGeom>
          <a:ln w="9525" cap="sq">
            <a:solidFill>
              <a:schemeClr val="bg1">
                <a:lumMod val="65000"/>
                <a:alpha val="96000"/>
              </a:schemeClr>
            </a:solidFill>
          </a:ln>
        </p:spPr>
        <p:style>
          <a:lnRef idx="1">
            <a:schemeClr val="dk1"/>
          </a:lnRef>
          <a:fillRef idx="0">
            <a:schemeClr val="dk1"/>
          </a:fillRef>
          <a:effectRef idx="0">
            <a:schemeClr val="dk1"/>
          </a:effectRef>
          <a:fontRef idx="minor">
            <a:schemeClr val="tx1"/>
          </a:fontRef>
        </p:style>
      </p:cxnSp>
      <p:cxnSp>
        <p:nvCxnSpPr>
          <p:cNvPr id="17" name="Straight Connector 16"/>
          <p:cNvCxnSpPr/>
          <p:nvPr/>
        </p:nvCxnSpPr>
        <p:spPr>
          <a:xfrm rot="1980000">
            <a:off x="5561080" y="3768278"/>
            <a:ext cx="0" cy="104351"/>
          </a:xfrm>
          <a:prstGeom prst="line">
            <a:avLst/>
          </a:prstGeom>
          <a:ln w="9525" cap="sq">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18" name="TextBox 17"/>
          <p:cNvSpPr txBox="1"/>
          <p:nvPr/>
        </p:nvSpPr>
        <p:spPr>
          <a:xfrm>
            <a:off x="2706317" y="4605610"/>
            <a:ext cx="936475" cy="369332"/>
          </a:xfrm>
          <a:prstGeom prst="rect">
            <a:avLst/>
          </a:prstGeom>
          <a:noFill/>
        </p:spPr>
        <p:txBody>
          <a:bodyPr wrap="none" rtlCol="0">
            <a:spAutoFit/>
          </a:bodyPr>
          <a:lstStyle/>
          <a:p>
            <a:r>
              <a:rPr lang="en-US" dirty="0">
                <a:solidFill>
                  <a:schemeClr val="bg1">
                    <a:lumMod val="65000"/>
                  </a:schemeClr>
                </a:solidFill>
                <a:latin typeface="Segoe UI Light" panose="020B0502040204020203" pitchFamily="34" charset="0"/>
                <a:ea typeface="Verdana" panose="020B0604030504040204" pitchFamily="34" charset="0"/>
                <a:cs typeface="Times New Roman" panose="02020603050405020304" pitchFamily="18" charset="0"/>
              </a:rPr>
              <a:t>200 </a:t>
            </a:r>
            <a:r>
              <a:rPr lang="en-US" i="1" dirty="0">
                <a:solidFill>
                  <a:schemeClr val="bg1">
                    <a:lumMod val="65000"/>
                  </a:schemeClr>
                </a:solidFill>
                <a:latin typeface="Times New Roman" panose="02020603050405020304" pitchFamily="18" charset="0"/>
                <a:ea typeface="Verdana" panose="020B0604030504040204" pitchFamily="34" charset="0"/>
                <a:cs typeface="Times New Roman" panose="02020603050405020304" pitchFamily="18" charset="0"/>
              </a:rPr>
              <a:t>mm</a:t>
            </a:r>
          </a:p>
        </p:txBody>
      </p:sp>
      <p:grpSp>
        <p:nvGrpSpPr>
          <p:cNvPr id="19" name="Group 18"/>
          <p:cNvGrpSpPr/>
          <p:nvPr/>
        </p:nvGrpSpPr>
        <p:grpSpPr>
          <a:xfrm>
            <a:off x="2572782" y="4872768"/>
            <a:ext cx="1326738" cy="146070"/>
            <a:chOff x="991312" y="1947799"/>
            <a:chExt cx="664434" cy="73152"/>
          </a:xfrm>
        </p:grpSpPr>
        <p:cxnSp>
          <p:nvCxnSpPr>
            <p:cNvPr id="20" name="Straight Connector 19"/>
            <p:cNvCxnSpPr/>
            <p:nvPr/>
          </p:nvCxnSpPr>
          <p:spPr>
            <a:xfrm>
              <a:off x="993615" y="1947799"/>
              <a:ext cx="0" cy="73152"/>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1653537" y="1947799"/>
              <a:ext cx="0" cy="73152"/>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991312" y="1984375"/>
              <a:ext cx="664434" cy="0"/>
            </a:xfrm>
            <a:prstGeom prst="line">
              <a:avLst/>
            </a:prstGeom>
            <a:ln w="6350">
              <a:solidFill>
                <a:schemeClr val="bg1">
                  <a:lumMod val="65000"/>
                </a:schemeClr>
              </a:solidFill>
              <a:headEnd type="arrow" w="sm" len="sm"/>
              <a:tailEnd type="arrow" w="sm" len="sm"/>
            </a:ln>
          </p:spPr>
          <p:style>
            <a:lnRef idx="1">
              <a:schemeClr val="accent1"/>
            </a:lnRef>
            <a:fillRef idx="0">
              <a:schemeClr val="accent1"/>
            </a:fillRef>
            <a:effectRef idx="0">
              <a:schemeClr val="accent1"/>
            </a:effectRef>
            <a:fontRef idx="minor">
              <a:schemeClr val="tx1"/>
            </a:fontRef>
          </p:style>
        </p:cxnSp>
      </p:grpSp>
      <p:grpSp>
        <p:nvGrpSpPr>
          <p:cNvPr id="23" name="Group 22"/>
          <p:cNvGrpSpPr/>
          <p:nvPr/>
        </p:nvGrpSpPr>
        <p:grpSpPr>
          <a:xfrm>
            <a:off x="6833731" y="3191646"/>
            <a:ext cx="1024391" cy="1199693"/>
            <a:chOff x="6933031" y="2226273"/>
            <a:chExt cx="1071885" cy="1255317"/>
          </a:xfrm>
          <a:noFill/>
        </p:grpSpPr>
        <mc:AlternateContent xmlns:mc="http://schemas.openxmlformats.org/markup-compatibility/2006" xmlns:p14="http://schemas.microsoft.com/office/powerpoint/2010/main">
          <mc:Choice Requires="p14">
            <p:contentPart p14:bwMode="auto" r:id="rId8">
              <p14:nvContentPartPr>
                <p14:cNvPr id="24" name="Ink 23"/>
                <p14:cNvContentPartPr/>
                <p14:nvPr/>
              </p14:nvContentPartPr>
              <p14:xfrm>
                <a:off x="6933031" y="2226273"/>
                <a:ext cx="1069393" cy="289440"/>
              </p14:xfrm>
            </p:contentPart>
          </mc:Choice>
          <mc:Fallback xmlns="">
            <p:pic>
              <p:nvPicPr>
                <p:cNvPr id="24" name="Ink 23"/>
                <p:cNvPicPr/>
                <p:nvPr/>
              </p:nvPicPr>
              <p:blipFill>
                <a:blip r:embed="rId9"/>
                <a:stretch>
                  <a:fillRect/>
                </a:stretch>
              </p:blipFill>
              <p:spPr>
                <a:xfrm>
                  <a:off x="6926993" y="2215272"/>
                  <a:ext cx="1085619" cy="309545"/>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5" name="Ink 24"/>
                <p14:cNvContentPartPr/>
                <p14:nvPr/>
              </p14:nvContentPartPr>
              <p14:xfrm>
                <a:off x="6954470" y="3242550"/>
                <a:ext cx="1050446" cy="239040"/>
              </p14:xfrm>
            </p:contentPart>
          </mc:Choice>
          <mc:Fallback xmlns="">
            <p:pic>
              <p:nvPicPr>
                <p:cNvPr id="25" name="Ink 24"/>
                <p:cNvPicPr/>
                <p:nvPr/>
              </p:nvPicPr>
              <p:blipFill>
                <a:blip r:embed="rId11"/>
                <a:stretch>
                  <a:fillRect/>
                </a:stretch>
              </p:blipFill>
              <p:spPr>
                <a:xfrm>
                  <a:off x="6947686" y="3234632"/>
                  <a:ext cx="1063638" cy="257138"/>
                </a:xfrm>
                <a:prstGeom prst="rect">
                  <a:avLst/>
                </a:prstGeom>
              </p:spPr>
            </p:pic>
          </mc:Fallback>
        </mc:AlternateContent>
      </p:grpSp>
      <p:grpSp>
        <p:nvGrpSpPr>
          <p:cNvPr id="26" name="Group 25"/>
          <p:cNvGrpSpPr/>
          <p:nvPr/>
        </p:nvGrpSpPr>
        <p:grpSpPr>
          <a:xfrm>
            <a:off x="6759218" y="3108308"/>
            <a:ext cx="140946" cy="1398214"/>
            <a:chOff x="1740319" y="4576647"/>
            <a:chExt cx="147481" cy="1463040"/>
          </a:xfrm>
        </p:grpSpPr>
        <p:sp>
          <p:nvSpPr>
            <p:cNvPr id="27" name="Oval 26"/>
            <p:cNvSpPr/>
            <p:nvPr/>
          </p:nvSpPr>
          <p:spPr>
            <a:xfrm>
              <a:off x="1740319" y="4850967"/>
              <a:ext cx="147481" cy="914400"/>
            </a:xfrm>
            <a:prstGeom prst="ellipse">
              <a:avLst/>
            </a:prstGeom>
            <a:gradFill>
              <a:gsLst>
                <a:gs pos="31000">
                  <a:schemeClr val="accent1">
                    <a:lumMod val="5000"/>
                    <a:lumOff val="95000"/>
                    <a:alpha val="69000"/>
                  </a:schemeClr>
                </a:gs>
                <a:gs pos="11000">
                  <a:srgbClr val="A6C9E8">
                    <a:alpha val="69000"/>
                  </a:srgbClr>
                </a:gs>
                <a:gs pos="83000">
                  <a:srgbClr val="A6C9E8">
                    <a:alpha val="69000"/>
                  </a:srgbClr>
                </a:gs>
                <a:gs pos="98000">
                  <a:schemeClr val="accent1">
                    <a:lumMod val="30000"/>
                    <a:lumOff val="70000"/>
                    <a:alpha val="70000"/>
                  </a:schemeClr>
                </a:gs>
              </a:gsLst>
              <a:lin ang="5400000" scaled="1"/>
            </a:gradFill>
            <a:ln w="0">
              <a:noFill/>
            </a:ln>
            <a:effectLst>
              <a:outerShdw blurRad="38100" dist="25400" dir="2700000" algn="tl" rotWithShape="0">
                <a:prstClr val="black">
                  <a:alpha val="40000"/>
                </a:prstClr>
              </a:outerShdw>
            </a:effectLst>
            <a:scene3d>
              <a:camera prst="orthographicFront"/>
              <a:lightRig rig="threePt" dir="t"/>
            </a:scene3d>
            <a:sp3d>
              <a:bevelT w="63500" h="317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p:cxnSp>
          <p:nvCxnSpPr>
            <p:cNvPr id="28" name="Straight Connector 27"/>
            <p:cNvCxnSpPr/>
            <p:nvPr/>
          </p:nvCxnSpPr>
          <p:spPr>
            <a:xfrm rot="5400000">
              <a:off x="1082539" y="5308167"/>
              <a:ext cx="1463040" cy="0"/>
            </a:xfrm>
            <a:prstGeom prst="line">
              <a:avLst/>
            </a:prstGeom>
            <a:ln w="6350">
              <a:solidFill>
                <a:schemeClr val="bg1">
                  <a:lumMod val="65000"/>
                  <a:alpha val="86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29" name="Group 28"/>
          <p:cNvGrpSpPr/>
          <p:nvPr/>
        </p:nvGrpSpPr>
        <p:grpSpPr>
          <a:xfrm>
            <a:off x="1243190" y="5169860"/>
            <a:ext cx="5600952" cy="418766"/>
            <a:chOff x="330212" y="2096580"/>
            <a:chExt cx="2804970" cy="209718"/>
          </a:xfrm>
        </p:grpSpPr>
        <p:sp>
          <p:nvSpPr>
            <p:cNvPr id="30" name="TextBox 29"/>
            <p:cNvSpPr txBox="1"/>
            <p:nvPr/>
          </p:nvSpPr>
          <p:spPr>
            <a:xfrm>
              <a:off x="1873207" y="2096580"/>
              <a:ext cx="528395" cy="184961"/>
            </a:xfrm>
            <a:prstGeom prst="rect">
              <a:avLst/>
            </a:prstGeom>
            <a:noFill/>
          </p:spPr>
          <p:txBody>
            <a:bodyPr wrap="none" rtlCol="0">
              <a:spAutoFit/>
            </a:bodyPr>
            <a:lstStyle/>
            <a:p>
              <a:r>
                <a:rPr lang="en-US" dirty="0">
                  <a:solidFill>
                    <a:schemeClr val="bg1">
                      <a:lumMod val="65000"/>
                    </a:schemeClr>
                  </a:solidFill>
                  <a:latin typeface="Segoe UI Light" panose="020B0502040204020203" pitchFamily="34" charset="0"/>
                  <a:ea typeface="Verdana" panose="020B0604030504040204" pitchFamily="34" charset="0"/>
                  <a:cs typeface="Times New Roman" panose="02020603050405020304" pitchFamily="18" charset="0"/>
                </a:rPr>
                <a:t>1000 </a:t>
              </a:r>
              <a:r>
                <a:rPr lang="en-US" i="1" dirty="0">
                  <a:solidFill>
                    <a:schemeClr val="bg1">
                      <a:lumMod val="65000"/>
                    </a:schemeClr>
                  </a:solidFill>
                  <a:latin typeface="Times New Roman" panose="02020603050405020304" pitchFamily="18" charset="0"/>
                  <a:ea typeface="Verdana" panose="020B0604030504040204" pitchFamily="34" charset="0"/>
                  <a:cs typeface="Times New Roman" panose="02020603050405020304" pitchFamily="18" charset="0"/>
                </a:rPr>
                <a:t>mm</a:t>
              </a:r>
            </a:p>
          </p:txBody>
        </p:sp>
        <p:sp>
          <p:nvSpPr>
            <p:cNvPr id="31" name="TextBox 30"/>
            <p:cNvSpPr txBox="1"/>
            <p:nvPr/>
          </p:nvSpPr>
          <p:spPr>
            <a:xfrm>
              <a:off x="401879" y="2096580"/>
              <a:ext cx="468989" cy="184961"/>
            </a:xfrm>
            <a:prstGeom prst="rect">
              <a:avLst/>
            </a:prstGeom>
            <a:noFill/>
          </p:spPr>
          <p:txBody>
            <a:bodyPr wrap="none" rtlCol="0">
              <a:spAutoFit/>
            </a:bodyPr>
            <a:lstStyle/>
            <a:p>
              <a:r>
                <a:rPr lang="en-US" dirty="0">
                  <a:solidFill>
                    <a:schemeClr val="bg1">
                      <a:lumMod val="65000"/>
                    </a:schemeClr>
                  </a:solidFill>
                  <a:latin typeface="Segoe UI Light" panose="020B0502040204020203" pitchFamily="34" charset="0"/>
                  <a:ea typeface="Verdana" panose="020B0604030504040204" pitchFamily="34" charset="0"/>
                  <a:cs typeface="Times New Roman" panose="02020603050405020304" pitchFamily="18" charset="0"/>
                </a:rPr>
                <a:t>200 </a:t>
              </a:r>
              <a:r>
                <a:rPr lang="en-US" i="1" dirty="0">
                  <a:solidFill>
                    <a:schemeClr val="bg1">
                      <a:lumMod val="65000"/>
                    </a:schemeClr>
                  </a:solidFill>
                  <a:latin typeface="Times New Roman" panose="02020603050405020304" pitchFamily="18" charset="0"/>
                  <a:ea typeface="Verdana" panose="020B0604030504040204" pitchFamily="34" charset="0"/>
                  <a:cs typeface="Times New Roman" panose="02020603050405020304" pitchFamily="18" charset="0"/>
                </a:rPr>
                <a:t>mm</a:t>
              </a:r>
            </a:p>
          </p:txBody>
        </p:sp>
        <p:cxnSp>
          <p:nvCxnSpPr>
            <p:cNvPr id="32" name="Straight Connector 31"/>
            <p:cNvCxnSpPr/>
            <p:nvPr/>
          </p:nvCxnSpPr>
          <p:spPr>
            <a:xfrm>
              <a:off x="330212" y="2269722"/>
              <a:ext cx="668167" cy="0"/>
            </a:xfrm>
            <a:prstGeom prst="line">
              <a:avLst/>
            </a:prstGeom>
            <a:ln w="6350">
              <a:solidFill>
                <a:schemeClr val="bg1">
                  <a:lumMod val="65000"/>
                </a:schemeClr>
              </a:solidFill>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330212" y="2233146"/>
              <a:ext cx="0" cy="73152"/>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995486" y="2269722"/>
              <a:ext cx="2139696" cy="0"/>
            </a:xfrm>
            <a:prstGeom prst="line">
              <a:avLst/>
            </a:prstGeom>
            <a:ln w="6350">
              <a:solidFill>
                <a:schemeClr val="bg1">
                  <a:lumMod val="65000"/>
                </a:schemeClr>
              </a:solidFill>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3127935" y="2233146"/>
              <a:ext cx="0" cy="73152"/>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994891" y="2233146"/>
              <a:ext cx="0" cy="73152"/>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grpSp>
        <p:nvGrpSpPr>
          <p:cNvPr id="37" name="Group 36"/>
          <p:cNvGrpSpPr/>
          <p:nvPr/>
        </p:nvGrpSpPr>
        <p:grpSpPr>
          <a:xfrm>
            <a:off x="730090" y="3745593"/>
            <a:ext cx="74708" cy="1937932"/>
            <a:chOff x="2139145" y="2015931"/>
            <a:chExt cx="91652" cy="2377440"/>
          </a:xfrm>
        </p:grpSpPr>
        <p:cxnSp>
          <p:nvCxnSpPr>
            <p:cNvPr id="38" name="Straight Connector 37"/>
            <p:cNvCxnSpPr/>
            <p:nvPr/>
          </p:nvCxnSpPr>
          <p:spPr>
            <a:xfrm rot="5400000">
              <a:off x="2185077" y="1975853"/>
              <a:ext cx="0" cy="9144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rot="5400000">
              <a:off x="2184865" y="4344462"/>
              <a:ext cx="0" cy="9144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rot="5400000">
              <a:off x="996145" y="3204651"/>
              <a:ext cx="2377440" cy="0"/>
            </a:xfrm>
            <a:prstGeom prst="line">
              <a:avLst/>
            </a:prstGeom>
            <a:ln w="6350">
              <a:solidFill>
                <a:schemeClr val="bg1">
                  <a:lumMod val="65000"/>
                </a:schemeClr>
              </a:solidFill>
              <a:headEnd type="arrow" w="sm" len="sm"/>
              <a:tailEnd type="arrow" w="sm" len="sm"/>
            </a:ln>
          </p:spPr>
          <p:style>
            <a:lnRef idx="1">
              <a:schemeClr val="accent1"/>
            </a:lnRef>
            <a:fillRef idx="0">
              <a:schemeClr val="accent1"/>
            </a:fillRef>
            <a:effectRef idx="0">
              <a:schemeClr val="accent1"/>
            </a:effectRef>
            <a:fontRef idx="minor">
              <a:schemeClr val="tx1"/>
            </a:fontRef>
          </p:style>
        </p:cxnSp>
      </p:grpSp>
      <p:grpSp>
        <p:nvGrpSpPr>
          <p:cNvPr id="41" name="Group 40"/>
          <p:cNvGrpSpPr/>
          <p:nvPr/>
        </p:nvGrpSpPr>
        <p:grpSpPr>
          <a:xfrm>
            <a:off x="664667" y="2980081"/>
            <a:ext cx="946607" cy="737915"/>
            <a:chOff x="2075978" y="1059714"/>
            <a:chExt cx="1161288" cy="905269"/>
          </a:xfrm>
        </p:grpSpPr>
        <p:cxnSp>
          <p:nvCxnSpPr>
            <p:cNvPr id="42" name="Straight Connector 41"/>
            <p:cNvCxnSpPr/>
            <p:nvPr/>
          </p:nvCxnSpPr>
          <p:spPr>
            <a:xfrm rot="8113105">
              <a:off x="3064905" y="1059714"/>
              <a:ext cx="0" cy="9144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rot="8113105">
              <a:off x="2233511" y="1873543"/>
              <a:ext cx="0" cy="9144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rot="8113105">
              <a:off x="2075978" y="1510320"/>
              <a:ext cx="1161288" cy="0"/>
            </a:xfrm>
            <a:prstGeom prst="line">
              <a:avLst/>
            </a:prstGeom>
            <a:ln w="6350">
              <a:solidFill>
                <a:schemeClr val="bg1">
                  <a:lumMod val="65000"/>
                </a:schemeClr>
              </a:solidFill>
              <a:headEnd type="arrow" w="sm" len="sm"/>
              <a:tailEnd type="arrow" w="sm" len="sm"/>
            </a:ln>
          </p:spPr>
          <p:style>
            <a:lnRef idx="1">
              <a:schemeClr val="accent1"/>
            </a:lnRef>
            <a:fillRef idx="0">
              <a:schemeClr val="accent1"/>
            </a:fillRef>
            <a:effectRef idx="0">
              <a:schemeClr val="accent1"/>
            </a:effectRef>
            <a:fontRef idx="minor">
              <a:schemeClr val="tx1"/>
            </a:fontRef>
          </p:style>
        </p:cxnSp>
      </p:grpSp>
      <p:sp>
        <p:nvSpPr>
          <p:cNvPr id="45" name="TextBox 44"/>
          <p:cNvSpPr txBox="1"/>
          <p:nvPr/>
        </p:nvSpPr>
        <p:spPr>
          <a:xfrm rot="16200000">
            <a:off x="226152" y="4551605"/>
            <a:ext cx="817853" cy="369332"/>
          </a:xfrm>
          <a:prstGeom prst="rect">
            <a:avLst/>
          </a:prstGeom>
          <a:noFill/>
        </p:spPr>
        <p:txBody>
          <a:bodyPr wrap="none" rtlCol="0">
            <a:spAutoFit/>
          </a:bodyPr>
          <a:lstStyle/>
          <a:p>
            <a:r>
              <a:rPr lang="en-US" dirty="0">
                <a:solidFill>
                  <a:schemeClr val="bg1">
                    <a:lumMod val="65000"/>
                  </a:schemeClr>
                </a:solidFill>
                <a:latin typeface="Segoe UI Light" panose="020B0502040204020203" pitchFamily="34" charset="0"/>
                <a:ea typeface="Verdana" panose="020B0604030504040204" pitchFamily="34" charset="0"/>
                <a:cs typeface="Times New Roman" panose="02020603050405020304" pitchFamily="18" charset="0"/>
              </a:rPr>
              <a:t>89 </a:t>
            </a:r>
            <a:r>
              <a:rPr lang="en-US" i="1" dirty="0">
                <a:solidFill>
                  <a:schemeClr val="bg1">
                    <a:lumMod val="65000"/>
                  </a:schemeClr>
                </a:solidFill>
                <a:latin typeface="Times New Roman" panose="02020603050405020304" pitchFamily="18" charset="0"/>
                <a:ea typeface="Verdana" panose="020B0604030504040204" pitchFamily="34" charset="0"/>
                <a:cs typeface="Times New Roman" panose="02020603050405020304" pitchFamily="18" charset="0"/>
              </a:rPr>
              <a:t>mm</a:t>
            </a:r>
          </a:p>
        </p:txBody>
      </p:sp>
      <p:sp>
        <p:nvSpPr>
          <p:cNvPr id="46" name="TextBox 45"/>
          <p:cNvSpPr txBox="1"/>
          <p:nvPr/>
        </p:nvSpPr>
        <p:spPr>
          <a:xfrm rot="18964025">
            <a:off x="618886" y="3042600"/>
            <a:ext cx="817853" cy="369332"/>
          </a:xfrm>
          <a:prstGeom prst="rect">
            <a:avLst/>
          </a:prstGeom>
          <a:noFill/>
        </p:spPr>
        <p:txBody>
          <a:bodyPr wrap="none" rtlCol="0">
            <a:spAutoFit/>
          </a:bodyPr>
          <a:lstStyle/>
          <a:p>
            <a:r>
              <a:rPr lang="en-US" dirty="0">
                <a:solidFill>
                  <a:schemeClr val="bg1">
                    <a:lumMod val="65000"/>
                  </a:schemeClr>
                </a:solidFill>
                <a:latin typeface="Segoe UI Light" panose="020B0502040204020203" pitchFamily="34" charset="0"/>
                <a:ea typeface="Verdana" panose="020B0604030504040204" pitchFamily="34" charset="0"/>
                <a:cs typeface="Times New Roman" panose="02020603050405020304" pitchFamily="18" charset="0"/>
              </a:rPr>
              <a:t>64 </a:t>
            </a:r>
            <a:r>
              <a:rPr lang="en-US" i="1" dirty="0">
                <a:solidFill>
                  <a:schemeClr val="bg1">
                    <a:lumMod val="65000"/>
                  </a:schemeClr>
                </a:solidFill>
                <a:latin typeface="Times New Roman" panose="02020603050405020304" pitchFamily="18" charset="0"/>
                <a:ea typeface="Verdana" panose="020B0604030504040204" pitchFamily="34" charset="0"/>
                <a:cs typeface="Times New Roman" panose="02020603050405020304" pitchFamily="18" charset="0"/>
              </a:rPr>
              <a:t>mm</a:t>
            </a:r>
          </a:p>
        </p:txBody>
      </p:sp>
      <p:sp>
        <p:nvSpPr>
          <p:cNvPr id="47" name="Rectangle 46"/>
          <p:cNvSpPr/>
          <p:nvPr/>
        </p:nvSpPr>
        <p:spPr>
          <a:xfrm>
            <a:off x="423997" y="1696639"/>
            <a:ext cx="8166847" cy="4329023"/>
          </a:xfrm>
          <a:prstGeom prst="rect">
            <a:avLst/>
          </a:prstGeom>
          <a:noFill/>
          <a:ln w="6350">
            <a:solidFill>
              <a:schemeClr val="bg1">
                <a:lumMod val="65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mc:AlternateContent xmlns:mc="http://schemas.openxmlformats.org/markup-compatibility/2006" xmlns:a14="http://schemas.microsoft.com/office/drawing/2010/main">
        <mc:Choice Requires="a14">
          <p:sp>
            <p:nvSpPr>
              <p:cNvPr id="49" name="TextBox 48"/>
              <p:cNvSpPr txBox="1"/>
              <p:nvPr/>
            </p:nvSpPr>
            <p:spPr>
              <a:xfrm>
                <a:off x="4527120" y="3467607"/>
                <a:ext cx="741678" cy="369332"/>
              </a:xfrm>
              <a:prstGeom prst="rect">
                <a:avLst/>
              </a:prstGeom>
              <a:noFill/>
            </p:spPr>
            <p:txBody>
              <a:bodyPr wrap="none" rtlCol="0">
                <a:spAutoFit/>
              </a:bodyPr>
              <a:lstStyle/>
              <a:p>
                <a14:m>
                  <m:oMath xmlns:m="http://schemas.openxmlformats.org/officeDocument/2006/math">
                    <m:r>
                      <a:rPr lang="en-US" i="1" dirty="0" smtClean="0">
                        <a:solidFill>
                          <a:schemeClr val="bg1">
                            <a:lumMod val="65000"/>
                          </a:schemeClr>
                        </a:solidFill>
                        <a:latin typeface="Cambria Math" panose="02040503050406030204" pitchFamily="18" charset="0"/>
                        <a:ea typeface="Verdana" panose="020B0604030504040204" pitchFamily="34" charset="0"/>
                        <a:cs typeface="Times New Roman" panose="02020603050405020304" pitchFamily="18" charset="0"/>
                      </a:rPr>
                      <m:t>𝑧</m:t>
                    </m:r>
                  </m:oMath>
                </a14:m>
                <a:r>
                  <a:rPr lang="en-US" dirty="0">
                    <a:solidFill>
                      <a:schemeClr val="bg1">
                        <a:lumMod val="65000"/>
                      </a:schemeClr>
                    </a:solidFill>
                    <a:latin typeface="Segoe UI Light" panose="020B0502040204020203" pitchFamily="34" charset="0"/>
                    <a:ea typeface="Verdana" panose="020B0604030504040204" pitchFamily="34" charset="0"/>
                    <a:cs typeface="Times New Roman" panose="02020603050405020304" pitchFamily="18" charset="0"/>
                  </a:rPr>
                  <a:t>-axis</a:t>
                </a:r>
                <a:endParaRPr lang="en-US" i="1" dirty="0">
                  <a:solidFill>
                    <a:schemeClr val="bg1">
                      <a:lumMod val="65000"/>
                    </a:schemeClr>
                  </a:solidFill>
                  <a:latin typeface="Segoe UI Light" panose="020B0502040204020203" pitchFamily="34" charset="0"/>
                  <a:ea typeface="Verdana" panose="020B0604030504040204" pitchFamily="34" charset="0"/>
                  <a:cs typeface="Times New Roman" panose="02020603050405020304" pitchFamily="18" charset="0"/>
                </a:endParaRPr>
              </a:p>
            </p:txBody>
          </p:sp>
        </mc:Choice>
        <mc:Fallback xmlns="">
          <p:sp>
            <p:nvSpPr>
              <p:cNvPr id="49" name="TextBox 48"/>
              <p:cNvSpPr txBox="1">
                <a:spLocks noRot="1" noChangeAspect="1" noMove="1" noResize="1" noEditPoints="1" noAdjustHandles="1" noChangeArrowheads="1" noChangeShapeType="1" noTextEdit="1"/>
              </p:cNvSpPr>
              <p:nvPr/>
            </p:nvSpPr>
            <p:spPr>
              <a:xfrm>
                <a:off x="4527120" y="3467607"/>
                <a:ext cx="741678" cy="369332"/>
              </a:xfrm>
              <a:prstGeom prst="rect">
                <a:avLst/>
              </a:prstGeom>
              <a:blipFill>
                <a:blip r:embed="rId12"/>
                <a:stretch>
                  <a:fillRect t="-8333" r="-7438" b="-28333"/>
                </a:stretch>
              </a:blipFill>
            </p:spPr>
            <p:txBody>
              <a:bodyPr/>
              <a:lstStyle/>
              <a:p>
                <a:r>
                  <a:rPr lang="en-US">
                    <a:noFill/>
                  </a:rPr>
                  <a:t> </a:t>
                </a:r>
              </a:p>
            </p:txBody>
          </p:sp>
        </mc:Fallback>
      </mc:AlternateContent>
      <p:cxnSp>
        <p:nvCxnSpPr>
          <p:cNvPr id="50" name="Straight Connector 49"/>
          <p:cNvCxnSpPr/>
          <p:nvPr/>
        </p:nvCxnSpPr>
        <p:spPr>
          <a:xfrm>
            <a:off x="7872747" y="3200183"/>
            <a:ext cx="0" cy="1205636"/>
          </a:xfrm>
          <a:prstGeom prst="line">
            <a:avLst/>
          </a:prstGeom>
          <a:ln w="57150" cap="rnd">
            <a:solidFill>
              <a:schemeClr val="accent2">
                <a:lumMod val="60000"/>
                <a:lumOff val="40000"/>
                <a:alpha val="84000"/>
              </a:schemeClr>
            </a:solidFill>
          </a:ln>
          <a:effectLst>
            <a:outerShdw blurRad="38100" dist="254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60" name="Rectangle 59"/>
          <p:cNvSpPr/>
          <p:nvPr/>
        </p:nvSpPr>
        <p:spPr>
          <a:xfrm>
            <a:off x="8966177" y="1398049"/>
            <a:ext cx="2549548" cy="369332"/>
          </a:xfrm>
          <a:prstGeom prst="rect">
            <a:avLst/>
          </a:prstGeom>
        </p:spPr>
        <p:txBody>
          <a:bodyPr wrap="square">
            <a:spAutoFit/>
          </a:bodyPr>
          <a:lstStyle/>
          <a:p>
            <a:r>
              <a:rPr lang="en-US" b="1" dirty="0">
                <a:solidFill>
                  <a:srgbClr val="00A765"/>
                </a:solidFill>
                <a:latin typeface="Segoe UI Light" panose="020B0502040204020203" pitchFamily="34" charset="0"/>
                <a:cs typeface="Times New Roman" panose="02020603050405020304" pitchFamily="18" charset="0"/>
              </a:rPr>
              <a:t>Sensor image 2/3</a:t>
            </a:r>
          </a:p>
        </p:txBody>
      </p:sp>
      <p:sp>
        <p:nvSpPr>
          <p:cNvPr id="61" name="Rectangle 60"/>
          <p:cNvSpPr/>
          <p:nvPr/>
        </p:nvSpPr>
        <p:spPr>
          <a:xfrm>
            <a:off x="8997696" y="4518999"/>
            <a:ext cx="2787015" cy="369332"/>
          </a:xfrm>
          <a:prstGeom prst="rect">
            <a:avLst/>
          </a:prstGeom>
        </p:spPr>
        <p:txBody>
          <a:bodyPr wrap="square">
            <a:spAutoFit/>
          </a:bodyPr>
          <a:lstStyle/>
          <a:p>
            <a:r>
              <a:rPr lang="en-US" dirty="0">
                <a:solidFill>
                  <a:srgbClr val="FFFF00"/>
                </a:solidFill>
                <a:latin typeface="Segoe UI Light" panose="020B0502040204020203" pitchFamily="34" charset="0"/>
                <a:cs typeface="Times New Roman" panose="02020603050405020304" pitchFamily="18" charset="0"/>
              </a:rPr>
              <a:t>Focus measure (LoG)</a:t>
            </a:r>
          </a:p>
        </p:txBody>
      </p:sp>
      <p:sp>
        <p:nvSpPr>
          <p:cNvPr id="62" name="Isosceles Triangle 61"/>
          <p:cNvSpPr/>
          <p:nvPr/>
        </p:nvSpPr>
        <p:spPr>
          <a:xfrm flipV="1">
            <a:off x="2332973" y="1985138"/>
            <a:ext cx="159027" cy="152401"/>
          </a:xfrm>
          <a:prstGeom prst="triangle">
            <a:avLst/>
          </a:prstGeom>
          <a:solidFill>
            <a:srgbClr val="00B0F0"/>
          </a:solidFill>
          <a:ln>
            <a:noFill/>
          </a:ln>
          <a:effectLst>
            <a:outerShdw blurRad="50800" dist="38100" dir="5400000" algn="t" rotWithShape="0">
              <a:prstClr val="black">
                <a:alpha val="40000"/>
              </a:prstClr>
            </a:outerShdw>
          </a:effectLst>
          <a:scene3d>
            <a:camera prst="perspective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4" name="Picture 63"/>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058275" y="1781810"/>
            <a:ext cx="2587231" cy="1289304"/>
          </a:xfrm>
          <a:prstGeom prst="rect">
            <a:avLst/>
          </a:prstGeom>
          <a:effectLst>
            <a:outerShdw blurRad="50800" dist="38100" dir="2700000" algn="tl" rotWithShape="0">
              <a:prstClr val="black">
                <a:alpha val="40000"/>
              </a:prstClr>
            </a:outerShdw>
          </a:effectLst>
        </p:spPr>
      </p:pic>
      <p:pic>
        <p:nvPicPr>
          <p:cNvPr id="55" name="Picture 54"/>
          <p:cNvPicPr>
            <a:picLocks noChangeAspect="1"/>
          </p:cNvPicPr>
          <p:nvPr/>
        </p:nvPicPr>
        <p:blipFill>
          <a:blip r:embed="rId14"/>
          <a:stretch>
            <a:fillRect/>
          </a:stretch>
        </p:blipFill>
        <p:spPr>
          <a:xfrm>
            <a:off x="9061704" y="3236976"/>
            <a:ext cx="2585731" cy="1289304"/>
          </a:xfrm>
          <a:prstGeom prst="rect">
            <a:avLst/>
          </a:prstGeom>
          <a:effectLst>
            <a:outerShdw blurRad="50800" dist="38100" dir="2700000" algn="tl" rotWithShape="0">
              <a:prstClr val="black">
                <a:alpha val="40000"/>
              </a:prstClr>
            </a:outerShdw>
          </a:effectLst>
        </p:spPr>
      </p:pic>
      <p:sp>
        <p:nvSpPr>
          <p:cNvPr id="56" name="Right Arrow 55"/>
          <p:cNvSpPr/>
          <p:nvPr/>
        </p:nvSpPr>
        <p:spPr>
          <a:xfrm flipH="1">
            <a:off x="7639731" y="2845491"/>
            <a:ext cx="278296" cy="258417"/>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C000"/>
              </a:solidFill>
            </a:endParaRPr>
          </a:p>
        </p:txBody>
      </p:sp>
      <p:sp>
        <p:nvSpPr>
          <p:cNvPr id="57" name="TextBox 56"/>
          <p:cNvSpPr txBox="1"/>
          <p:nvPr/>
        </p:nvSpPr>
        <p:spPr>
          <a:xfrm rot="16200000">
            <a:off x="7075275" y="3315135"/>
            <a:ext cx="2039419" cy="369332"/>
          </a:xfrm>
          <a:prstGeom prst="rect">
            <a:avLst/>
          </a:prstGeom>
          <a:noFill/>
        </p:spPr>
        <p:txBody>
          <a:bodyPr wrap="square" rtlCol="0">
            <a:spAutoFit/>
          </a:bodyPr>
          <a:lstStyle/>
          <a:p>
            <a:r>
              <a:rPr lang="en-US" b="1" i="1" dirty="0">
                <a:solidFill>
                  <a:srgbClr val="08E8DE"/>
                </a:solidFill>
                <a:latin typeface="Segoe UI Light" panose="020B0502040204020203" pitchFamily="34" charset="0"/>
              </a:rPr>
              <a:t>Sensor plane</a:t>
            </a:r>
          </a:p>
        </p:txBody>
      </p:sp>
      <p:sp>
        <p:nvSpPr>
          <p:cNvPr id="59" name="TextBox 58"/>
          <p:cNvSpPr txBox="1"/>
          <p:nvPr/>
        </p:nvSpPr>
        <p:spPr>
          <a:xfrm>
            <a:off x="5189670" y="2691864"/>
            <a:ext cx="3284029" cy="369332"/>
          </a:xfrm>
          <a:prstGeom prst="rect">
            <a:avLst/>
          </a:prstGeom>
          <a:noFill/>
        </p:spPr>
        <p:txBody>
          <a:bodyPr wrap="square" rtlCol="0">
            <a:spAutoFit/>
          </a:bodyPr>
          <a:lstStyle/>
          <a:p>
            <a:pPr algn="ctr"/>
            <a:r>
              <a:rPr lang="en-US" b="1" i="1" dirty="0">
                <a:solidFill>
                  <a:srgbClr val="1BEDE4"/>
                </a:solidFill>
                <a:latin typeface="Segoe UI Light" panose="020B0502040204020203" pitchFamily="34" charset="0"/>
              </a:rPr>
              <a:t>Lens </a:t>
            </a:r>
          </a:p>
        </p:txBody>
      </p:sp>
      <p:sp>
        <p:nvSpPr>
          <p:cNvPr id="63" name="caption text 1"/>
          <p:cNvSpPr txBox="1"/>
          <p:nvPr/>
        </p:nvSpPr>
        <p:spPr>
          <a:xfrm>
            <a:off x="379314" y="6184793"/>
            <a:ext cx="8208095" cy="400110"/>
          </a:xfrm>
          <a:prstGeom prst="rect">
            <a:avLst/>
          </a:prstGeom>
          <a:solidFill>
            <a:schemeClr val="bg1">
              <a:alpha val="20000"/>
            </a:schemeClr>
          </a:solidFill>
          <a:ln w="19050">
            <a:gradFill flip="none" rotWithShape="1">
              <a:gsLst>
                <a:gs pos="0">
                  <a:srgbClr val="FF0000">
                    <a:alpha val="0"/>
                  </a:srgbClr>
                </a:gs>
                <a:gs pos="97000">
                  <a:srgbClr val="FF0000">
                    <a:alpha val="0"/>
                  </a:srgbClr>
                </a:gs>
                <a:gs pos="97000">
                  <a:srgbClr val="00B050"/>
                </a:gs>
                <a:gs pos="100000">
                  <a:srgbClr val="00B050"/>
                </a:gs>
              </a:gsLst>
              <a:lin ang="16200000" scaled="1"/>
              <a:tileRect/>
            </a:gradFill>
          </a:ln>
        </p:spPr>
        <p:txBody>
          <a:bodyPr wrap="square" rtlCol="0">
            <a:spAutoFit/>
          </a:bodyPr>
          <a:lstStyle/>
          <a:p>
            <a:pPr marL="61913"/>
            <a:r>
              <a:rPr lang="en-US" sz="2000" dirty="0">
                <a:solidFill>
                  <a:srgbClr val="FFFFFF"/>
                </a:solidFill>
                <a:latin typeface="Verdana" panose="020B0604030504040204" pitchFamily="34" charset="0"/>
                <a:ea typeface="Verdana" panose="020B0604030504040204" pitchFamily="34" charset="0"/>
                <a:cs typeface="Verdana" panose="020B0604030504040204" pitchFamily="34" charset="0"/>
              </a:rPr>
              <a:t>In the second image the lens is focused on the middle card. </a:t>
            </a:r>
          </a:p>
        </p:txBody>
      </p:sp>
      <p:pic>
        <p:nvPicPr>
          <p:cNvPr id="2" name="slide1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5"/>
          <a:stretch>
            <a:fillRect/>
          </a:stretch>
        </p:blipFill>
        <p:spPr>
          <a:xfrm>
            <a:off x="12356662" y="6389383"/>
            <a:ext cx="406400" cy="406400"/>
          </a:xfrm>
          <a:prstGeom prst="rect">
            <a:avLst/>
          </a:prstGeom>
        </p:spPr>
      </p:pic>
    </p:spTree>
    <p:extLst>
      <p:ext uri="{BB962C8B-B14F-4D97-AF65-F5344CB8AC3E}">
        <p14:creationId xmlns:p14="http://schemas.microsoft.com/office/powerpoint/2010/main" val="1889254288"/>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699"/>
                                          </p:stCondLst>
                                        </p:cTn>
                                        <p:tgtEl>
                                          <p:spTgt spid="63"/>
                                        </p:tgtEl>
                                        <p:attrNameLst>
                                          <p:attrName>style.visibility</p:attrName>
                                        </p:attrNameLst>
                                      </p:cBhvr>
                                      <p:to>
                                        <p:strVal val="visible"/>
                                      </p:to>
                                    </p:set>
                                  </p:childTnLst>
                                </p:cTn>
                              </p:par>
                              <p:par>
                                <p:cTn id="7" presetID="1" presetClass="mediacall" presetSubtype="0" fill="hold" nodeType="withEffect">
                                  <p:stCondLst>
                                    <p:cond delay="0"/>
                                  </p:stCondLst>
                                  <p:childTnLst>
                                    <p:cmd type="call" cmd="playFrom(0.0)">
                                      <p:cBhvr>
                                        <p:cTn id="8" dur="319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9" fill="hold" display="0">
                  <p:stCondLst>
                    <p:cond delay="indefinite"/>
                  </p:stCondLst>
                  <p:endCondLst>
                    <p:cond evt="onStopAudio" delay="0">
                      <p:tgtEl>
                        <p:sldTgt/>
                      </p:tgtEl>
                    </p:cond>
                  </p:endCondLst>
                </p:cTn>
                <p:tgtEl>
                  <p:spTgt spid="2"/>
                </p:tgtEl>
              </p:cMediaNode>
            </p:audio>
          </p:childTnLst>
        </p:cTn>
      </p:par>
    </p:tnLst>
    <p:bldLst>
      <p:bldP spid="6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Picture 51"/>
          <p:cNvPicPr>
            <a:picLocks noChangeAspect="1"/>
          </p:cNvPicPr>
          <p:nvPr/>
        </p:nvPicPr>
        <p:blipFill>
          <a:blip r:embed="rId5"/>
          <a:stretch>
            <a:fillRect/>
          </a:stretch>
        </p:blipFill>
        <p:spPr>
          <a:xfrm>
            <a:off x="9061704" y="3239701"/>
            <a:ext cx="2585731" cy="1289304"/>
          </a:xfrm>
          <a:prstGeom prst="rect">
            <a:avLst/>
          </a:prstGeom>
          <a:effectLst>
            <a:outerShdw blurRad="50800" dist="38100" dir="2700000" algn="tl" rotWithShape="0">
              <a:prstClr val="black">
                <a:alpha val="40000"/>
              </a:prstClr>
            </a:outerShdw>
          </a:effectLst>
        </p:spPr>
      </p:pic>
      <p:sp>
        <p:nvSpPr>
          <p:cNvPr id="4" name="TextBox 3"/>
          <p:cNvSpPr txBox="1"/>
          <p:nvPr/>
        </p:nvSpPr>
        <p:spPr>
          <a:xfrm>
            <a:off x="324812" y="399082"/>
            <a:ext cx="4934492" cy="646331"/>
          </a:xfrm>
          <a:prstGeom prst="rect">
            <a:avLst/>
          </a:prstGeom>
          <a:noFill/>
        </p:spPr>
        <p:txBody>
          <a:bodyPr wrap="none" rtlCol="0">
            <a:spAutoFit/>
          </a:bodyPr>
          <a:lstStyle/>
          <a:p>
            <a:r>
              <a:rPr lang="en-US" sz="3600" b="1" dirty="0">
                <a:solidFill>
                  <a:srgbClr val="FF3F7A"/>
                </a:solidFill>
                <a:latin typeface="Euclid" panose="02020503060505020303" pitchFamily="18" charset="0"/>
              </a:rPr>
              <a:t>Focus stacking example</a:t>
            </a:r>
          </a:p>
        </p:txBody>
      </p:sp>
      <p:grpSp>
        <p:nvGrpSpPr>
          <p:cNvPr id="5" name="Group 4"/>
          <p:cNvGrpSpPr/>
          <p:nvPr/>
        </p:nvGrpSpPr>
        <p:grpSpPr>
          <a:xfrm>
            <a:off x="3173496" y="1973195"/>
            <a:ext cx="1446950" cy="2616206"/>
            <a:chOff x="3502493" y="391984"/>
            <a:chExt cx="1775105" cy="3209544"/>
          </a:xfrm>
        </p:grpSpPr>
        <p:sp>
          <p:nvSpPr>
            <p:cNvPr id="6" name="Cube 5"/>
            <p:cNvSpPr/>
            <p:nvPr/>
          </p:nvSpPr>
          <p:spPr>
            <a:xfrm>
              <a:off x="3934780" y="391984"/>
              <a:ext cx="850392" cy="3209544"/>
            </a:xfrm>
            <a:prstGeom prst="cube">
              <a:avLst>
                <a:gd name="adj" fmla="val 93443"/>
              </a:avLst>
            </a:prstGeom>
            <a:gradFill flip="none" rotWithShape="1">
              <a:gsLst>
                <a:gs pos="0">
                  <a:schemeClr val="accent4">
                    <a:lumMod val="46000"/>
                  </a:schemeClr>
                </a:gs>
                <a:gs pos="48000">
                  <a:schemeClr val="accent4">
                    <a:lumMod val="97000"/>
                    <a:lumOff val="3000"/>
                  </a:schemeClr>
                </a:gs>
                <a:gs pos="100000">
                  <a:schemeClr val="accent4">
                    <a:lumMod val="46000"/>
                    <a:lumOff val="54000"/>
                  </a:schemeClr>
                </a:gs>
              </a:gsLst>
              <a:lin ang="16200000" scaled="1"/>
              <a:tileRect/>
            </a:gradFill>
            <a:ln w="6350" cap="rnd">
              <a:solidFill>
                <a:schemeClr val="accent4">
                  <a:lumMod val="50000"/>
                  <a:alpha val="31000"/>
                </a:schemeClr>
              </a:solidFill>
              <a:round/>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p:pic>
          <p:nvPicPr>
            <p:cNvPr id="7" name="Picture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502493" y="628486"/>
              <a:ext cx="1775105" cy="2733014"/>
            </a:xfrm>
            <a:prstGeom prst="rect">
              <a:avLst/>
            </a:prstGeom>
            <a:ln>
              <a:noFill/>
            </a:ln>
            <a:effectLst/>
            <a:scene3d>
              <a:camera prst="isometricOffAxis2Right">
                <a:rot lat="1740000" lon="17759998" rev="0"/>
              </a:camera>
              <a:lightRig rig="threePt" dir="t"/>
            </a:scene3d>
          </p:spPr>
        </p:pic>
      </p:grpSp>
      <p:grpSp>
        <p:nvGrpSpPr>
          <p:cNvPr id="8" name="Group 7"/>
          <p:cNvGrpSpPr/>
          <p:nvPr/>
        </p:nvGrpSpPr>
        <p:grpSpPr>
          <a:xfrm>
            <a:off x="1856692" y="2520891"/>
            <a:ext cx="1446950" cy="2616206"/>
            <a:chOff x="1887053" y="1192084"/>
            <a:chExt cx="1775105" cy="3209544"/>
          </a:xfrm>
        </p:grpSpPr>
        <p:sp>
          <p:nvSpPr>
            <p:cNvPr id="9" name="Cube 8"/>
            <p:cNvSpPr/>
            <p:nvPr/>
          </p:nvSpPr>
          <p:spPr>
            <a:xfrm>
              <a:off x="2319340" y="1192084"/>
              <a:ext cx="850392" cy="3209544"/>
            </a:xfrm>
            <a:prstGeom prst="cube">
              <a:avLst>
                <a:gd name="adj" fmla="val 93443"/>
              </a:avLst>
            </a:prstGeom>
            <a:gradFill flip="none" rotWithShape="1">
              <a:gsLst>
                <a:gs pos="0">
                  <a:schemeClr val="accent4">
                    <a:lumMod val="46000"/>
                  </a:schemeClr>
                </a:gs>
                <a:gs pos="48000">
                  <a:schemeClr val="accent4">
                    <a:lumMod val="97000"/>
                    <a:lumOff val="3000"/>
                  </a:schemeClr>
                </a:gs>
                <a:gs pos="100000">
                  <a:schemeClr val="accent4">
                    <a:lumMod val="46000"/>
                    <a:lumOff val="54000"/>
                  </a:schemeClr>
                </a:gs>
              </a:gsLst>
              <a:lin ang="16200000" scaled="1"/>
              <a:tileRect/>
            </a:gradFill>
            <a:ln w="6350" cap="rnd">
              <a:solidFill>
                <a:schemeClr val="accent4">
                  <a:lumMod val="50000"/>
                  <a:alpha val="31000"/>
                </a:schemeClr>
              </a:solidFill>
              <a:round/>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p:pic>
          <p:nvPicPr>
            <p:cNvPr id="10" name="Picture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887053" y="1428586"/>
              <a:ext cx="1775105" cy="2733014"/>
            </a:xfrm>
            <a:prstGeom prst="rect">
              <a:avLst/>
            </a:prstGeom>
            <a:ln>
              <a:noFill/>
            </a:ln>
            <a:effectLst/>
            <a:scene3d>
              <a:camera prst="isometricOffAxis2Right">
                <a:rot lat="1740000" lon="17759998" rev="0"/>
              </a:camera>
              <a:lightRig rig="threePt" dir="t"/>
            </a:scene3d>
          </p:spPr>
        </p:pic>
      </p:grpSp>
      <p:grpSp>
        <p:nvGrpSpPr>
          <p:cNvPr id="11" name="Group 10"/>
          <p:cNvGrpSpPr/>
          <p:nvPr/>
        </p:nvGrpSpPr>
        <p:grpSpPr>
          <a:xfrm>
            <a:off x="522356" y="3068589"/>
            <a:ext cx="1457177" cy="2616206"/>
            <a:chOff x="250100" y="1992184"/>
            <a:chExt cx="1787652" cy="3209544"/>
          </a:xfrm>
        </p:grpSpPr>
        <p:sp>
          <p:nvSpPr>
            <p:cNvPr id="12" name="Cube 11"/>
            <p:cNvSpPr/>
            <p:nvPr/>
          </p:nvSpPr>
          <p:spPr>
            <a:xfrm>
              <a:off x="688660" y="1992184"/>
              <a:ext cx="850392" cy="3209544"/>
            </a:xfrm>
            <a:prstGeom prst="cube">
              <a:avLst>
                <a:gd name="adj" fmla="val 93443"/>
              </a:avLst>
            </a:prstGeom>
            <a:gradFill flip="none" rotWithShape="1">
              <a:gsLst>
                <a:gs pos="0">
                  <a:schemeClr val="accent4">
                    <a:lumMod val="46000"/>
                  </a:schemeClr>
                </a:gs>
                <a:gs pos="48000">
                  <a:schemeClr val="accent4">
                    <a:lumMod val="97000"/>
                    <a:lumOff val="3000"/>
                  </a:schemeClr>
                </a:gs>
                <a:gs pos="100000">
                  <a:schemeClr val="accent4">
                    <a:lumMod val="46000"/>
                    <a:lumOff val="54000"/>
                  </a:schemeClr>
                </a:gs>
              </a:gsLst>
              <a:lin ang="16200000" scaled="1"/>
              <a:tileRect/>
            </a:gradFill>
            <a:ln w="6350" cap="rnd">
              <a:solidFill>
                <a:schemeClr val="accent4">
                  <a:lumMod val="50000"/>
                  <a:alpha val="31000"/>
                </a:schemeClr>
              </a:solidFill>
              <a:round/>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p:pic>
          <p:nvPicPr>
            <p:cNvPr id="13" name="Picture 1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50100" y="2228686"/>
              <a:ext cx="1787652" cy="2733014"/>
            </a:xfrm>
            <a:prstGeom prst="rect">
              <a:avLst/>
            </a:prstGeom>
            <a:ln>
              <a:noFill/>
            </a:ln>
            <a:effectLst/>
            <a:scene3d>
              <a:camera prst="isometricOffAxis2Right">
                <a:rot lat="1740000" lon="17759998" rev="0"/>
              </a:camera>
              <a:lightRig rig="threePt" dir="t"/>
            </a:scene3d>
          </p:spPr>
        </p:pic>
      </p:grpSp>
      <p:cxnSp>
        <p:nvCxnSpPr>
          <p:cNvPr id="14" name="Straight Connector 13"/>
          <p:cNvCxnSpPr/>
          <p:nvPr/>
        </p:nvCxnSpPr>
        <p:spPr>
          <a:xfrm>
            <a:off x="2581484" y="3818612"/>
            <a:ext cx="5394960" cy="0"/>
          </a:xfrm>
          <a:prstGeom prst="line">
            <a:avLst/>
          </a:prstGeom>
          <a:ln w="6350">
            <a:solidFill>
              <a:schemeClr val="bg1">
                <a:lumMod val="65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1579043" y="3818612"/>
            <a:ext cx="633556" cy="0"/>
          </a:xfrm>
          <a:prstGeom prst="line">
            <a:avLst/>
          </a:prstGeom>
          <a:ln w="6350">
            <a:solidFill>
              <a:schemeClr val="bg1">
                <a:lumMod val="50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rot="1980000">
            <a:off x="5491659" y="3763673"/>
            <a:ext cx="0" cy="104351"/>
          </a:xfrm>
          <a:prstGeom prst="line">
            <a:avLst/>
          </a:prstGeom>
          <a:ln w="9525" cap="sq">
            <a:solidFill>
              <a:schemeClr val="bg1">
                <a:lumMod val="65000"/>
                <a:alpha val="96000"/>
              </a:schemeClr>
            </a:solidFill>
          </a:ln>
        </p:spPr>
        <p:style>
          <a:lnRef idx="1">
            <a:schemeClr val="dk1"/>
          </a:lnRef>
          <a:fillRef idx="0">
            <a:schemeClr val="dk1"/>
          </a:fillRef>
          <a:effectRef idx="0">
            <a:schemeClr val="dk1"/>
          </a:effectRef>
          <a:fontRef idx="minor">
            <a:schemeClr val="tx1"/>
          </a:fontRef>
        </p:style>
      </p:cxnSp>
      <p:cxnSp>
        <p:nvCxnSpPr>
          <p:cNvPr id="17" name="Straight Connector 16"/>
          <p:cNvCxnSpPr/>
          <p:nvPr/>
        </p:nvCxnSpPr>
        <p:spPr>
          <a:xfrm rot="1980000">
            <a:off x="5561080" y="3768278"/>
            <a:ext cx="0" cy="104351"/>
          </a:xfrm>
          <a:prstGeom prst="line">
            <a:avLst/>
          </a:prstGeom>
          <a:ln w="9525" cap="sq">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18" name="TextBox 17"/>
          <p:cNvSpPr txBox="1"/>
          <p:nvPr/>
        </p:nvSpPr>
        <p:spPr>
          <a:xfrm>
            <a:off x="2706317" y="4605610"/>
            <a:ext cx="936475" cy="369332"/>
          </a:xfrm>
          <a:prstGeom prst="rect">
            <a:avLst/>
          </a:prstGeom>
          <a:noFill/>
        </p:spPr>
        <p:txBody>
          <a:bodyPr wrap="none" rtlCol="0">
            <a:spAutoFit/>
          </a:bodyPr>
          <a:lstStyle/>
          <a:p>
            <a:r>
              <a:rPr lang="en-US" dirty="0">
                <a:solidFill>
                  <a:schemeClr val="bg1">
                    <a:lumMod val="65000"/>
                  </a:schemeClr>
                </a:solidFill>
                <a:latin typeface="Segoe UI Light" panose="020B0502040204020203" pitchFamily="34" charset="0"/>
                <a:ea typeface="Verdana" panose="020B0604030504040204" pitchFamily="34" charset="0"/>
                <a:cs typeface="Times New Roman" panose="02020603050405020304" pitchFamily="18" charset="0"/>
              </a:rPr>
              <a:t>200 </a:t>
            </a:r>
            <a:r>
              <a:rPr lang="en-US" i="1" dirty="0">
                <a:solidFill>
                  <a:schemeClr val="bg1">
                    <a:lumMod val="65000"/>
                  </a:schemeClr>
                </a:solidFill>
                <a:latin typeface="Times New Roman" panose="02020603050405020304" pitchFamily="18" charset="0"/>
                <a:ea typeface="Verdana" panose="020B0604030504040204" pitchFamily="34" charset="0"/>
                <a:cs typeface="Times New Roman" panose="02020603050405020304" pitchFamily="18" charset="0"/>
              </a:rPr>
              <a:t>mm</a:t>
            </a:r>
          </a:p>
        </p:txBody>
      </p:sp>
      <p:grpSp>
        <p:nvGrpSpPr>
          <p:cNvPr id="19" name="Group 18"/>
          <p:cNvGrpSpPr/>
          <p:nvPr/>
        </p:nvGrpSpPr>
        <p:grpSpPr>
          <a:xfrm>
            <a:off x="2572782" y="4872768"/>
            <a:ext cx="1326738" cy="146070"/>
            <a:chOff x="991312" y="1947799"/>
            <a:chExt cx="664434" cy="73152"/>
          </a:xfrm>
        </p:grpSpPr>
        <p:cxnSp>
          <p:nvCxnSpPr>
            <p:cNvPr id="20" name="Straight Connector 19"/>
            <p:cNvCxnSpPr/>
            <p:nvPr/>
          </p:nvCxnSpPr>
          <p:spPr>
            <a:xfrm>
              <a:off x="993615" y="1947799"/>
              <a:ext cx="0" cy="73152"/>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1653537" y="1947799"/>
              <a:ext cx="0" cy="73152"/>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991312" y="1984375"/>
              <a:ext cx="664434" cy="0"/>
            </a:xfrm>
            <a:prstGeom prst="line">
              <a:avLst/>
            </a:prstGeom>
            <a:ln w="6350">
              <a:solidFill>
                <a:schemeClr val="bg1">
                  <a:lumMod val="65000"/>
                </a:schemeClr>
              </a:solidFill>
              <a:headEnd type="arrow" w="sm" len="sm"/>
              <a:tailEnd type="arrow" w="sm" len="sm"/>
            </a:ln>
          </p:spPr>
          <p:style>
            <a:lnRef idx="1">
              <a:schemeClr val="accent1"/>
            </a:lnRef>
            <a:fillRef idx="0">
              <a:schemeClr val="accent1"/>
            </a:fillRef>
            <a:effectRef idx="0">
              <a:schemeClr val="accent1"/>
            </a:effectRef>
            <a:fontRef idx="minor">
              <a:schemeClr val="tx1"/>
            </a:fontRef>
          </p:style>
        </p:cxnSp>
      </p:grpSp>
      <p:grpSp>
        <p:nvGrpSpPr>
          <p:cNvPr id="23" name="Group 22"/>
          <p:cNvGrpSpPr/>
          <p:nvPr/>
        </p:nvGrpSpPr>
        <p:grpSpPr>
          <a:xfrm>
            <a:off x="6833735" y="3191646"/>
            <a:ext cx="998197" cy="1199693"/>
            <a:chOff x="6933031" y="2226273"/>
            <a:chExt cx="1044476" cy="1255317"/>
          </a:xfrm>
          <a:noFill/>
        </p:grpSpPr>
        <mc:AlternateContent xmlns:mc="http://schemas.openxmlformats.org/markup-compatibility/2006" xmlns:p14="http://schemas.microsoft.com/office/powerpoint/2010/main">
          <mc:Choice Requires="p14">
            <p:contentPart p14:bwMode="auto" r:id="rId9">
              <p14:nvContentPartPr>
                <p14:cNvPr id="24" name="Ink 23"/>
                <p14:cNvContentPartPr/>
                <p14:nvPr/>
              </p14:nvContentPartPr>
              <p14:xfrm>
                <a:off x="6933031" y="2226273"/>
                <a:ext cx="1044476" cy="289440"/>
              </p14:xfrm>
            </p:contentPart>
          </mc:Choice>
          <mc:Fallback xmlns="">
            <p:pic>
              <p:nvPicPr>
                <p:cNvPr id="24" name="Ink 23"/>
                <p:cNvPicPr/>
                <p:nvPr/>
              </p:nvPicPr>
              <p:blipFill>
                <a:blip r:embed="rId10"/>
                <a:stretch>
                  <a:fillRect/>
                </a:stretch>
              </p:blipFill>
              <p:spPr>
                <a:xfrm>
                  <a:off x="6927004" y="2215344"/>
                  <a:ext cx="1060672" cy="309414"/>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5" name="Ink 24"/>
                <p14:cNvContentPartPr/>
                <p14:nvPr/>
              </p14:nvContentPartPr>
              <p14:xfrm>
                <a:off x="6954470" y="3242550"/>
                <a:ext cx="1008088" cy="239040"/>
              </p14:xfrm>
            </p:contentPart>
          </mc:Choice>
          <mc:Fallback xmlns="">
            <p:pic>
              <p:nvPicPr>
                <p:cNvPr id="25" name="Ink 24"/>
                <p:cNvPicPr/>
                <p:nvPr/>
              </p:nvPicPr>
              <p:blipFill>
                <a:blip r:embed="rId12"/>
                <a:stretch>
                  <a:fillRect/>
                </a:stretch>
              </p:blipFill>
              <p:spPr>
                <a:xfrm>
                  <a:off x="6947687" y="3234595"/>
                  <a:ext cx="1021278" cy="257224"/>
                </a:xfrm>
                <a:prstGeom prst="rect">
                  <a:avLst/>
                </a:prstGeom>
              </p:spPr>
            </p:pic>
          </mc:Fallback>
        </mc:AlternateContent>
      </p:grpSp>
      <p:grpSp>
        <p:nvGrpSpPr>
          <p:cNvPr id="26" name="Group 25"/>
          <p:cNvGrpSpPr/>
          <p:nvPr/>
        </p:nvGrpSpPr>
        <p:grpSpPr>
          <a:xfrm>
            <a:off x="6759218" y="3108308"/>
            <a:ext cx="140946" cy="1398214"/>
            <a:chOff x="1740319" y="4576647"/>
            <a:chExt cx="147481" cy="1463040"/>
          </a:xfrm>
        </p:grpSpPr>
        <p:sp>
          <p:nvSpPr>
            <p:cNvPr id="27" name="Oval 26"/>
            <p:cNvSpPr/>
            <p:nvPr/>
          </p:nvSpPr>
          <p:spPr>
            <a:xfrm>
              <a:off x="1740319" y="4850967"/>
              <a:ext cx="147481" cy="914400"/>
            </a:xfrm>
            <a:prstGeom prst="ellipse">
              <a:avLst/>
            </a:prstGeom>
            <a:gradFill>
              <a:gsLst>
                <a:gs pos="31000">
                  <a:schemeClr val="accent1">
                    <a:lumMod val="5000"/>
                    <a:lumOff val="95000"/>
                    <a:alpha val="69000"/>
                  </a:schemeClr>
                </a:gs>
                <a:gs pos="11000">
                  <a:srgbClr val="A6C9E8">
                    <a:alpha val="69000"/>
                  </a:srgbClr>
                </a:gs>
                <a:gs pos="83000">
                  <a:srgbClr val="A6C9E8">
                    <a:alpha val="69000"/>
                  </a:srgbClr>
                </a:gs>
                <a:gs pos="98000">
                  <a:schemeClr val="accent1">
                    <a:lumMod val="30000"/>
                    <a:lumOff val="70000"/>
                    <a:alpha val="70000"/>
                  </a:schemeClr>
                </a:gs>
              </a:gsLst>
              <a:lin ang="5400000" scaled="1"/>
            </a:gradFill>
            <a:ln w="0">
              <a:noFill/>
            </a:ln>
            <a:effectLst>
              <a:outerShdw blurRad="38100" dist="25400" dir="2700000" algn="tl" rotWithShape="0">
                <a:prstClr val="black">
                  <a:alpha val="40000"/>
                </a:prstClr>
              </a:outerShdw>
            </a:effectLst>
            <a:scene3d>
              <a:camera prst="orthographicFront"/>
              <a:lightRig rig="threePt" dir="t"/>
            </a:scene3d>
            <a:sp3d>
              <a:bevelT w="63500" h="317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p:cxnSp>
          <p:nvCxnSpPr>
            <p:cNvPr id="28" name="Straight Connector 27"/>
            <p:cNvCxnSpPr/>
            <p:nvPr/>
          </p:nvCxnSpPr>
          <p:spPr>
            <a:xfrm rot="5400000">
              <a:off x="1082539" y="5308167"/>
              <a:ext cx="1463040" cy="0"/>
            </a:xfrm>
            <a:prstGeom prst="line">
              <a:avLst/>
            </a:prstGeom>
            <a:ln w="6350">
              <a:solidFill>
                <a:schemeClr val="bg1">
                  <a:lumMod val="65000"/>
                  <a:alpha val="86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29" name="Group 28"/>
          <p:cNvGrpSpPr/>
          <p:nvPr/>
        </p:nvGrpSpPr>
        <p:grpSpPr>
          <a:xfrm>
            <a:off x="1243190" y="5169860"/>
            <a:ext cx="5600952" cy="418766"/>
            <a:chOff x="330212" y="2096580"/>
            <a:chExt cx="2804970" cy="209718"/>
          </a:xfrm>
        </p:grpSpPr>
        <p:sp>
          <p:nvSpPr>
            <p:cNvPr id="30" name="TextBox 29"/>
            <p:cNvSpPr txBox="1"/>
            <p:nvPr/>
          </p:nvSpPr>
          <p:spPr>
            <a:xfrm>
              <a:off x="1873207" y="2096580"/>
              <a:ext cx="528395" cy="184961"/>
            </a:xfrm>
            <a:prstGeom prst="rect">
              <a:avLst/>
            </a:prstGeom>
            <a:noFill/>
          </p:spPr>
          <p:txBody>
            <a:bodyPr wrap="none" rtlCol="0">
              <a:spAutoFit/>
            </a:bodyPr>
            <a:lstStyle/>
            <a:p>
              <a:r>
                <a:rPr lang="en-US" dirty="0">
                  <a:solidFill>
                    <a:schemeClr val="bg1">
                      <a:lumMod val="65000"/>
                    </a:schemeClr>
                  </a:solidFill>
                  <a:latin typeface="Segoe UI Light" panose="020B0502040204020203" pitchFamily="34" charset="0"/>
                  <a:ea typeface="Verdana" panose="020B0604030504040204" pitchFamily="34" charset="0"/>
                  <a:cs typeface="Times New Roman" panose="02020603050405020304" pitchFamily="18" charset="0"/>
                </a:rPr>
                <a:t>1000 </a:t>
              </a:r>
              <a:r>
                <a:rPr lang="en-US" i="1" dirty="0">
                  <a:solidFill>
                    <a:schemeClr val="bg1">
                      <a:lumMod val="65000"/>
                    </a:schemeClr>
                  </a:solidFill>
                  <a:latin typeface="Times New Roman" panose="02020603050405020304" pitchFamily="18" charset="0"/>
                  <a:ea typeface="Verdana" panose="020B0604030504040204" pitchFamily="34" charset="0"/>
                  <a:cs typeface="Times New Roman" panose="02020603050405020304" pitchFamily="18" charset="0"/>
                </a:rPr>
                <a:t>mm</a:t>
              </a:r>
            </a:p>
          </p:txBody>
        </p:sp>
        <p:sp>
          <p:nvSpPr>
            <p:cNvPr id="31" name="TextBox 30"/>
            <p:cNvSpPr txBox="1"/>
            <p:nvPr/>
          </p:nvSpPr>
          <p:spPr>
            <a:xfrm>
              <a:off x="401879" y="2096580"/>
              <a:ext cx="468989" cy="184961"/>
            </a:xfrm>
            <a:prstGeom prst="rect">
              <a:avLst/>
            </a:prstGeom>
            <a:noFill/>
          </p:spPr>
          <p:txBody>
            <a:bodyPr wrap="none" rtlCol="0">
              <a:spAutoFit/>
            </a:bodyPr>
            <a:lstStyle/>
            <a:p>
              <a:r>
                <a:rPr lang="en-US" dirty="0">
                  <a:solidFill>
                    <a:schemeClr val="bg1">
                      <a:lumMod val="65000"/>
                    </a:schemeClr>
                  </a:solidFill>
                  <a:latin typeface="Segoe UI Light" panose="020B0502040204020203" pitchFamily="34" charset="0"/>
                  <a:ea typeface="Verdana" panose="020B0604030504040204" pitchFamily="34" charset="0"/>
                  <a:cs typeface="Times New Roman" panose="02020603050405020304" pitchFamily="18" charset="0"/>
                </a:rPr>
                <a:t>200 </a:t>
              </a:r>
              <a:r>
                <a:rPr lang="en-US" i="1" dirty="0">
                  <a:solidFill>
                    <a:schemeClr val="bg1">
                      <a:lumMod val="65000"/>
                    </a:schemeClr>
                  </a:solidFill>
                  <a:latin typeface="Times New Roman" panose="02020603050405020304" pitchFamily="18" charset="0"/>
                  <a:ea typeface="Verdana" panose="020B0604030504040204" pitchFamily="34" charset="0"/>
                  <a:cs typeface="Times New Roman" panose="02020603050405020304" pitchFamily="18" charset="0"/>
                </a:rPr>
                <a:t>mm</a:t>
              </a:r>
            </a:p>
          </p:txBody>
        </p:sp>
        <p:cxnSp>
          <p:nvCxnSpPr>
            <p:cNvPr id="32" name="Straight Connector 31"/>
            <p:cNvCxnSpPr/>
            <p:nvPr/>
          </p:nvCxnSpPr>
          <p:spPr>
            <a:xfrm>
              <a:off x="330212" y="2269722"/>
              <a:ext cx="668167" cy="0"/>
            </a:xfrm>
            <a:prstGeom prst="line">
              <a:avLst/>
            </a:prstGeom>
            <a:ln w="6350">
              <a:solidFill>
                <a:schemeClr val="bg1">
                  <a:lumMod val="65000"/>
                </a:schemeClr>
              </a:solidFill>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330212" y="2233146"/>
              <a:ext cx="0" cy="73152"/>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995486" y="2269722"/>
              <a:ext cx="2139696" cy="0"/>
            </a:xfrm>
            <a:prstGeom prst="line">
              <a:avLst/>
            </a:prstGeom>
            <a:ln w="6350">
              <a:solidFill>
                <a:schemeClr val="bg1">
                  <a:lumMod val="65000"/>
                </a:schemeClr>
              </a:solidFill>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3127935" y="2233146"/>
              <a:ext cx="0" cy="73152"/>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994891" y="2233146"/>
              <a:ext cx="0" cy="73152"/>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grpSp>
        <p:nvGrpSpPr>
          <p:cNvPr id="37" name="Group 36"/>
          <p:cNvGrpSpPr/>
          <p:nvPr/>
        </p:nvGrpSpPr>
        <p:grpSpPr>
          <a:xfrm>
            <a:off x="730090" y="3745593"/>
            <a:ext cx="74708" cy="1937932"/>
            <a:chOff x="2139145" y="2015931"/>
            <a:chExt cx="91652" cy="2377440"/>
          </a:xfrm>
        </p:grpSpPr>
        <p:cxnSp>
          <p:nvCxnSpPr>
            <p:cNvPr id="38" name="Straight Connector 37"/>
            <p:cNvCxnSpPr/>
            <p:nvPr/>
          </p:nvCxnSpPr>
          <p:spPr>
            <a:xfrm rot="5400000">
              <a:off x="2185077" y="1975853"/>
              <a:ext cx="0" cy="9144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rot="5400000">
              <a:off x="2184865" y="4344462"/>
              <a:ext cx="0" cy="9144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rot="5400000">
              <a:off x="996145" y="3204651"/>
              <a:ext cx="2377440" cy="0"/>
            </a:xfrm>
            <a:prstGeom prst="line">
              <a:avLst/>
            </a:prstGeom>
            <a:ln w="6350">
              <a:solidFill>
                <a:schemeClr val="bg1">
                  <a:lumMod val="65000"/>
                </a:schemeClr>
              </a:solidFill>
              <a:headEnd type="arrow" w="sm" len="sm"/>
              <a:tailEnd type="arrow" w="sm" len="sm"/>
            </a:ln>
          </p:spPr>
          <p:style>
            <a:lnRef idx="1">
              <a:schemeClr val="accent1"/>
            </a:lnRef>
            <a:fillRef idx="0">
              <a:schemeClr val="accent1"/>
            </a:fillRef>
            <a:effectRef idx="0">
              <a:schemeClr val="accent1"/>
            </a:effectRef>
            <a:fontRef idx="minor">
              <a:schemeClr val="tx1"/>
            </a:fontRef>
          </p:style>
        </p:cxnSp>
      </p:grpSp>
      <p:grpSp>
        <p:nvGrpSpPr>
          <p:cNvPr id="41" name="Group 40"/>
          <p:cNvGrpSpPr/>
          <p:nvPr/>
        </p:nvGrpSpPr>
        <p:grpSpPr>
          <a:xfrm>
            <a:off x="664667" y="2980081"/>
            <a:ext cx="946607" cy="737915"/>
            <a:chOff x="2075978" y="1059714"/>
            <a:chExt cx="1161288" cy="905269"/>
          </a:xfrm>
        </p:grpSpPr>
        <p:cxnSp>
          <p:nvCxnSpPr>
            <p:cNvPr id="42" name="Straight Connector 41"/>
            <p:cNvCxnSpPr/>
            <p:nvPr/>
          </p:nvCxnSpPr>
          <p:spPr>
            <a:xfrm rot="8113105">
              <a:off x="3064905" y="1059714"/>
              <a:ext cx="0" cy="9144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rot="8113105">
              <a:off x="2233511" y="1873543"/>
              <a:ext cx="0" cy="9144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rot="8113105">
              <a:off x="2075978" y="1510320"/>
              <a:ext cx="1161288" cy="0"/>
            </a:xfrm>
            <a:prstGeom prst="line">
              <a:avLst/>
            </a:prstGeom>
            <a:ln w="6350">
              <a:solidFill>
                <a:schemeClr val="bg1">
                  <a:lumMod val="65000"/>
                </a:schemeClr>
              </a:solidFill>
              <a:headEnd type="arrow" w="sm" len="sm"/>
              <a:tailEnd type="arrow" w="sm" len="sm"/>
            </a:ln>
          </p:spPr>
          <p:style>
            <a:lnRef idx="1">
              <a:schemeClr val="accent1"/>
            </a:lnRef>
            <a:fillRef idx="0">
              <a:schemeClr val="accent1"/>
            </a:fillRef>
            <a:effectRef idx="0">
              <a:schemeClr val="accent1"/>
            </a:effectRef>
            <a:fontRef idx="minor">
              <a:schemeClr val="tx1"/>
            </a:fontRef>
          </p:style>
        </p:cxnSp>
      </p:grpSp>
      <p:sp>
        <p:nvSpPr>
          <p:cNvPr id="45" name="TextBox 44"/>
          <p:cNvSpPr txBox="1"/>
          <p:nvPr/>
        </p:nvSpPr>
        <p:spPr>
          <a:xfrm rot="16200000">
            <a:off x="226152" y="4551605"/>
            <a:ext cx="817853" cy="369332"/>
          </a:xfrm>
          <a:prstGeom prst="rect">
            <a:avLst/>
          </a:prstGeom>
          <a:noFill/>
        </p:spPr>
        <p:txBody>
          <a:bodyPr wrap="none" rtlCol="0">
            <a:spAutoFit/>
          </a:bodyPr>
          <a:lstStyle/>
          <a:p>
            <a:r>
              <a:rPr lang="en-US" dirty="0">
                <a:solidFill>
                  <a:schemeClr val="bg1">
                    <a:lumMod val="65000"/>
                  </a:schemeClr>
                </a:solidFill>
                <a:latin typeface="Segoe UI Light" panose="020B0502040204020203" pitchFamily="34" charset="0"/>
                <a:ea typeface="Verdana" panose="020B0604030504040204" pitchFamily="34" charset="0"/>
                <a:cs typeface="Times New Roman" panose="02020603050405020304" pitchFamily="18" charset="0"/>
              </a:rPr>
              <a:t>89 </a:t>
            </a:r>
            <a:r>
              <a:rPr lang="en-US" i="1" dirty="0">
                <a:solidFill>
                  <a:schemeClr val="bg1">
                    <a:lumMod val="65000"/>
                  </a:schemeClr>
                </a:solidFill>
                <a:latin typeface="Times New Roman" panose="02020603050405020304" pitchFamily="18" charset="0"/>
                <a:ea typeface="Verdana" panose="020B0604030504040204" pitchFamily="34" charset="0"/>
                <a:cs typeface="Times New Roman" panose="02020603050405020304" pitchFamily="18" charset="0"/>
              </a:rPr>
              <a:t>mm</a:t>
            </a:r>
          </a:p>
        </p:txBody>
      </p:sp>
      <p:sp>
        <p:nvSpPr>
          <p:cNvPr id="46" name="TextBox 45"/>
          <p:cNvSpPr txBox="1"/>
          <p:nvPr/>
        </p:nvSpPr>
        <p:spPr>
          <a:xfrm rot="18964025">
            <a:off x="618886" y="3042600"/>
            <a:ext cx="817853" cy="369332"/>
          </a:xfrm>
          <a:prstGeom prst="rect">
            <a:avLst/>
          </a:prstGeom>
          <a:noFill/>
        </p:spPr>
        <p:txBody>
          <a:bodyPr wrap="none" rtlCol="0">
            <a:spAutoFit/>
          </a:bodyPr>
          <a:lstStyle/>
          <a:p>
            <a:r>
              <a:rPr lang="en-US" dirty="0">
                <a:solidFill>
                  <a:schemeClr val="bg1">
                    <a:lumMod val="65000"/>
                  </a:schemeClr>
                </a:solidFill>
                <a:latin typeface="Segoe UI Light" panose="020B0502040204020203" pitchFamily="34" charset="0"/>
                <a:ea typeface="Verdana" panose="020B0604030504040204" pitchFamily="34" charset="0"/>
                <a:cs typeface="Times New Roman" panose="02020603050405020304" pitchFamily="18" charset="0"/>
              </a:rPr>
              <a:t>64 </a:t>
            </a:r>
            <a:r>
              <a:rPr lang="en-US" i="1" dirty="0">
                <a:solidFill>
                  <a:schemeClr val="bg1">
                    <a:lumMod val="65000"/>
                  </a:schemeClr>
                </a:solidFill>
                <a:latin typeface="Times New Roman" panose="02020603050405020304" pitchFamily="18" charset="0"/>
                <a:ea typeface="Verdana" panose="020B0604030504040204" pitchFamily="34" charset="0"/>
                <a:cs typeface="Times New Roman" panose="02020603050405020304" pitchFamily="18" charset="0"/>
              </a:rPr>
              <a:t>mm</a:t>
            </a:r>
          </a:p>
        </p:txBody>
      </p:sp>
      <p:sp>
        <p:nvSpPr>
          <p:cNvPr id="47" name="Rectangle 46"/>
          <p:cNvSpPr/>
          <p:nvPr/>
        </p:nvSpPr>
        <p:spPr>
          <a:xfrm>
            <a:off x="423997" y="1696639"/>
            <a:ext cx="8166847" cy="4329023"/>
          </a:xfrm>
          <a:prstGeom prst="rect">
            <a:avLst/>
          </a:prstGeom>
          <a:noFill/>
          <a:ln w="6350">
            <a:solidFill>
              <a:schemeClr val="bg1">
                <a:lumMod val="65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mc:AlternateContent xmlns:mc="http://schemas.openxmlformats.org/markup-compatibility/2006" xmlns:a14="http://schemas.microsoft.com/office/drawing/2010/main">
        <mc:Choice Requires="a14">
          <p:sp>
            <p:nvSpPr>
              <p:cNvPr id="49" name="TextBox 48"/>
              <p:cNvSpPr txBox="1"/>
              <p:nvPr/>
            </p:nvSpPr>
            <p:spPr>
              <a:xfrm>
                <a:off x="4527120" y="3467607"/>
                <a:ext cx="741678" cy="369332"/>
              </a:xfrm>
              <a:prstGeom prst="rect">
                <a:avLst/>
              </a:prstGeom>
              <a:noFill/>
            </p:spPr>
            <p:txBody>
              <a:bodyPr wrap="none" rtlCol="0">
                <a:spAutoFit/>
              </a:bodyPr>
              <a:lstStyle/>
              <a:p>
                <a14:m>
                  <m:oMath xmlns:m="http://schemas.openxmlformats.org/officeDocument/2006/math">
                    <m:r>
                      <a:rPr lang="en-US" i="1" dirty="0" smtClean="0">
                        <a:solidFill>
                          <a:schemeClr val="bg1">
                            <a:lumMod val="65000"/>
                          </a:schemeClr>
                        </a:solidFill>
                        <a:latin typeface="Cambria Math" panose="02040503050406030204" pitchFamily="18" charset="0"/>
                        <a:ea typeface="Verdana" panose="020B0604030504040204" pitchFamily="34" charset="0"/>
                        <a:cs typeface="Times New Roman" panose="02020603050405020304" pitchFamily="18" charset="0"/>
                      </a:rPr>
                      <m:t>𝑧</m:t>
                    </m:r>
                  </m:oMath>
                </a14:m>
                <a:r>
                  <a:rPr lang="en-US" dirty="0">
                    <a:solidFill>
                      <a:schemeClr val="bg1">
                        <a:lumMod val="65000"/>
                      </a:schemeClr>
                    </a:solidFill>
                    <a:latin typeface="Segoe UI Light" panose="020B0502040204020203" pitchFamily="34" charset="0"/>
                    <a:ea typeface="Verdana" panose="020B0604030504040204" pitchFamily="34" charset="0"/>
                    <a:cs typeface="Times New Roman" panose="02020603050405020304" pitchFamily="18" charset="0"/>
                  </a:rPr>
                  <a:t>-axis</a:t>
                </a:r>
                <a:endParaRPr lang="en-US" i="1" dirty="0">
                  <a:solidFill>
                    <a:schemeClr val="bg1">
                      <a:lumMod val="65000"/>
                    </a:schemeClr>
                  </a:solidFill>
                  <a:latin typeface="Segoe UI Light" panose="020B0502040204020203" pitchFamily="34" charset="0"/>
                  <a:ea typeface="Verdana" panose="020B0604030504040204" pitchFamily="34" charset="0"/>
                  <a:cs typeface="Times New Roman" panose="02020603050405020304" pitchFamily="18" charset="0"/>
                </a:endParaRPr>
              </a:p>
            </p:txBody>
          </p:sp>
        </mc:Choice>
        <mc:Fallback xmlns="">
          <p:sp>
            <p:nvSpPr>
              <p:cNvPr id="49" name="TextBox 48"/>
              <p:cNvSpPr txBox="1">
                <a:spLocks noRot="1" noChangeAspect="1" noMove="1" noResize="1" noEditPoints="1" noAdjustHandles="1" noChangeArrowheads="1" noChangeShapeType="1" noTextEdit="1"/>
              </p:cNvSpPr>
              <p:nvPr/>
            </p:nvSpPr>
            <p:spPr>
              <a:xfrm>
                <a:off x="4527120" y="3467607"/>
                <a:ext cx="741678" cy="369332"/>
              </a:xfrm>
              <a:prstGeom prst="rect">
                <a:avLst/>
              </a:prstGeom>
              <a:blipFill>
                <a:blip r:embed="rId13"/>
                <a:stretch>
                  <a:fillRect t="-8333" r="-7438" b="-28333"/>
                </a:stretch>
              </a:blipFill>
            </p:spPr>
            <p:txBody>
              <a:bodyPr/>
              <a:lstStyle/>
              <a:p>
                <a:r>
                  <a:rPr lang="en-US">
                    <a:noFill/>
                  </a:rPr>
                  <a:t> </a:t>
                </a:r>
              </a:p>
            </p:txBody>
          </p:sp>
        </mc:Fallback>
      </mc:AlternateContent>
      <p:cxnSp>
        <p:nvCxnSpPr>
          <p:cNvPr id="50" name="Straight Connector 49"/>
          <p:cNvCxnSpPr/>
          <p:nvPr/>
        </p:nvCxnSpPr>
        <p:spPr>
          <a:xfrm>
            <a:off x="7844172" y="3200183"/>
            <a:ext cx="0" cy="1205636"/>
          </a:xfrm>
          <a:prstGeom prst="line">
            <a:avLst/>
          </a:prstGeom>
          <a:ln w="57150" cap="rnd">
            <a:solidFill>
              <a:schemeClr val="accent2">
                <a:lumMod val="60000"/>
                <a:lumOff val="40000"/>
                <a:alpha val="84000"/>
              </a:schemeClr>
            </a:solidFill>
          </a:ln>
          <a:effectLst>
            <a:outerShdw blurRad="38100" dist="254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60" name="Rectangle 59"/>
          <p:cNvSpPr/>
          <p:nvPr/>
        </p:nvSpPr>
        <p:spPr>
          <a:xfrm>
            <a:off x="8966177" y="1398049"/>
            <a:ext cx="2549548" cy="369332"/>
          </a:xfrm>
          <a:prstGeom prst="rect">
            <a:avLst/>
          </a:prstGeom>
        </p:spPr>
        <p:txBody>
          <a:bodyPr wrap="square">
            <a:spAutoFit/>
          </a:bodyPr>
          <a:lstStyle/>
          <a:p>
            <a:r>
              <a:rPr lang="en-US" b="1" dirty="0">
                <a:solidFill>
                  <a:srgbClr val="00A765"/>
                </a:solidFill>
                <a:latin typeface="Segoe UI Light" panose="020B0502040204020203" pitchFamily="34" charset="0"/>
                <a:cs typeface="Times New Roman" panose="02020603050405020304" pitchFamily="18" charset="0"/>
              </a:rPr>
              <a:t>Sensor image 3/3</a:t>
            </a:r>
          </a:p>
        </p:txBody>
      </p:sp>
      <p:sp>
        <p:nvSpPr>
          <p:cNvPr id="61" name="Rectangle 60"/>
          <p:cNvSpPr/>
          <p:nvPr/>
        </p:nvSpPr>
        <p:spPr>
          <a:xfrm>
            <a:off x="8997696" y="4518999"/>
            <a:ext cx="2787015" cy="369332"/>
          </a:xfrm>
          <a:prstGeom prst="rect">
            <a:avLst/>
          </a:prstGeom>
        </p:spPr>
        <p:txBody>
          <a:bodyPr wrap="square">
            <a:spAutoFit/>
          </a:bodyPr>
          <a:lstStyle/>
          <a:p>
            <a:r>
              <a:rPr lang="en-US" dirty="0">
                <a:solidFill>
                  <a:srgbClr val="FFFF00"/>
                </a:solidFill>
                <a:latin typeface="Segoe UI Light" panose="020B0502040204020203" pitchFamily="34" charset="0"/>
                <a:cs typeface="Times New Roman" panose="02020603050405020304" pitchFamily="18" charset="0"/>
              </a:rPr>
              <a:t>Focus measure (LoG)</a:t>
            </a:r>
          </a:p>
        </p:txBody>
      </p:sp>
      <p:sp>
        <p:nvSpPr>
          <p:cNvPr id="62" name="Isosceles Triangle 61"/>
          <p:cNvSpPr/>
          <p:nvPr/>
        </p:nvSpPr>
        <p:spPr>
          <a:xfrm flipV="1">
            <a:off x="914083" y="1985138"/>
            <a:ext cx="159027" cy="152401"/>
          </a:xfrm>
          <a:prstGeom prst="triangle">
            <a:avLst/>
          </a:prstGeom>
          <a:solidFill>
            <a:srgbClr val="00B0F0"/>
          </a:solidFill>
          <a:ln>
            <a:noFill/>
          </a:ln>
          <a:effectLst>
            <a:outerShdw blurRad="50800" dist="38100" dir="5400000" algn="t" rotWithShape="0">
              <a:prstClr val="black">
                <a:alpha val="40000"/>
              </a:prstClr>
            </a:outerShdw>
          </a:effectLst>
          <a:scene3d>
            <a:camera prst="perspective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4" name="Picture 63"/>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9058275" y="1781810"/>
            <a:ext cx="2587231" cy="1289304"/>
          </a:xfrm>
          <a:prstGeom prst="rect">
            <a:avLst/>
          </a:prstGeom>
          <a:effectLst>
            <a:outerShdw blurRad="50800" dist="38100" dir="2700000" algn="tl" rotWithShape="0">
              <a:prstClr val="black">
                <a:alpha val="40000"/>
              </a:prstClr>
            </a:outerShdw>
          </a:effectLst>
        </p:spPr>
      </p:pic>
      <p:sp>
        <p:nvSpPr>
          <p:cNvPr id="55" name="Right Arrow 54"/>
          <p:cNvSpPr/>
          <p:nvPr/>
        </p:nvSpPr>
        <p:spPr>
          <a:xfrm flipH="1">
            <a:off x="7639731" y="2845491"/>
            <a:ext cx="278296" cy="258417"/>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C000"/>
              </a:solidFill>
            </a:endParaRPr>
          </a:p>
        </p:txBody>
      </p:sp>
      <p:sp>
        <p:nvSpPr>
          <p:cNvPr id="56" name="TextBox 55"/>
          <p:cNvSpPr txBox="1"/>
          <p:nvPr/>
        </p:nvSpPr>
        <p:spPr>
          <a:xfrm rot="16200000">
            <a:off x="7075275" y="3315135"/>
            <a:ext cx="2039419" cy="369332"/>
          </a:xfrm>
          <a:prstGeom prst="rect">
            <a:avLst/>
          </a:prstGeom>
          <a:noFill/>
        </p:spPr>
        <p:txBody>
          <a:bodyPr wrap="square" rtlCol="0">
            <a:spAutoFit/>
          </a:bodyPr>
          <a:lstStyle/>
          <a:p>
            <a:r>
              <a:rPr lang="en-US" b="1" i="1" dirty="0">
                <a:solidFill>
                  <a:srgbClr val="08E8DE"/>
                </a:solidFill>
                <a:latin typeface="Segoe UI Light" panose="020B0502040204020203" pitchFamily="34" charset="0"/>
              </a:rPr>
              <a:t>Sensor plane</a:t>
            </a:r>
          </a:p>
        </p:txBody>
      </p:sp>
      <p:sp>
        <p:nvSpPr>
          <p:cNvPr id="57" name="TextBox 56"/>
          <p:cNvSpPr txBox="1"/>
          <p:nvPr/>
        </p:nvSpPr>
        <p:spPr>
          <a:xfrm>
            <a:off x="5189670" y="2691864"/>
            <a:ext cx="3284029" cy="369332"/>
          </a:xfrm>
          <a:prstGeom prst="rect">
            <a:avLst/>
          </a:prstGeom>
          <a:noFill/>
        </p:spPr>
        <p:txBody>
          <a:bodyPr wrap="square" rtlCol="0">
            <a:spAutoFit/>
          </a:bodyPr>
          <a:lstStyle/>
          <a:p>
            <a:pPr algn="ctr"/>
            <a:r>
              <a:rPr lang="en-US" b="1" i="1" dirty="0">
                <a:solidFill>
                  <a:srgbClr val="1BEDE4"/>
                </a:solidFill>
                <a:latin typeface="Segoe UI Light" panose="020B0502040204020203" pitchFamily="34" charset="0"/>
              </a:rPr>
              <a:t>Lens </a:t>
            </a:r>
          </a:p>
        </p:txBody>
      </p:sp>
      <p:sp>
        <p:nvSpPr>
          <p:cNvPr id="63" name="caption text 1"/>
          <p:cNvSpPr txBox="1"/>
          <p:nvPr/>
        </p:nvSpPr>
        <p:spPr>
          <a:xfrm>
            <a:off x="379314" y="6184793"/>
            <a:ext cx="8208095" cy="400110"/>
          </a:xfrm>
          <a:prstGeom prst="rect">
            <a:avLst/>
          </a:prstGeom>
          <a:solidFill>
            <a:schemeClr val="bg1">
              <a:alpha val="20000"/>
            </a:schemeClr>
          </a:solidFill>
          <a:ln w="19050">
            <a:gradFill flip="none" rotWithShape="1">
              <a:gsLst>
                <a:gs pos="0">
                  <a:srgbClr val="FF0000">
                    <a:alpha val="0"/>
                  </a:srgbClr>
                </a:gs>
                <a:gs pos="97000">
                  <a:srgbClr val="FF0000">
                    <a:alpha val="0"/>
                  </a:srgbClr>
                </a:gs>
                <a:gs pos="97000">
                  <a:srgbClr val="00B050"/>
                </a:gs>
                <a:gs pos="100000">
                  <a:srgbClr val="00B050"/>
                </a:gs>
              </a:gsLst>
              <a:lin ang="16200000" scaled="1"/>
              <a:tileRect/>
            </a:gradFill>
          </a:ln>
        </p:spPr>
        <p:txBody>
          <a:bodyPr wrap="square" rtlCol="0">
            <a:spAutoFit/>
          </a:bodyPr>
          <a:lstStyle/>
          <a:p>
            <a:pPr marL="61913"/>
            <a:r>
              <a:rPr lang="en-US" sz="2000" dirty="0">
                <a:solidFill>
                  <a:srgbClr val="FFFFFF"/>
                </a:solidFill>
                <a:latin typeface="Verdana" panose="020B0604030504040204" pitchFamily="34" charset="0"/>
                <a:ea typeface="Verdana" panose="020B0604030504040204" pitchFamily="34" charset="0"/>
                <a:cs typeface="Verdana" panose="020B0604030504040204" pitchFamily="34" charset="0"/>
              </a:rPr>
              <a:t>Finally, an image with the rear card in focus is captured. </a:t>
            </a:r>
          </a:p>
        </p:txBody>
      </p:sp>
      <p:pic>
        <p:nvPicPr>
          <p:cNvPr id="2" name="slide1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5"/>
          <a:stretch>
            <a:fillRect/>
          </a:stretch>
        </p:blipFill>
        <p:spPr>
          <a:xfrm>
            <a:off x="12325131" y="6384848"/>
            <a:ext cx="406400" cy="406400"/>
          </a:xfrm>
          <a:prstGeom prst="rect">
            <a:avLst/>
          </a:prstGeom>
        </p:spPr>
      </p:pic>
    </p:spTree>
    <p:extLst>
      <p:ext uri="{BB962C8B-B14F-4D97-AF65-F5344CB8AC3E}">
        <p14:creationId xmlns:p14="http://schemas.microsoft.com/office/powerpoint/2010/main" val="2200278705"/>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699"/>
                                          </p:stCondLst>
                                        </p:cTn>
                                        <p:tgtEl>
                                          <p:spTgt spid="63"/>
                                        </p:tgtEl>
                                        <p:attrNameLst>
                                          <p:attrName>style.visibility</p:attrName>
                                        </p:attrNameLst>
                                      </p:cBhvr>
                                      <p:to>
                                        <p:strVal val="visible"/>
                                      </p:to>
                                    </p:set>
                                  </p:childTnLst>
                                </p:cTn>
                              </p:par>
                              <p:par>
                                <p:cTn id="7" presetID="1" presetClass="mediacall" presetSubtype="0" fill="hold" nodeType="withEffect">
                                  <p:stCondLst>
                                    <p:cond delay="0"/>
                                  </p:stCondLst>
                                  <p:childTnLst>
                                    <p:cmd type="call" cmd="playFrom(0.0)">
                                      <p:cBhvr>
                                        <p:cTn id="8" dur="317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9" fill="hold" display="0">
                  <p:stCondLst>
                    <p:cond delay="indefinite"/>
                  </p:stCondLst>
                  <p:endCondLst>
                    <p:cond evt="onStopAudio" delay="0">
                      <p:tgtEl>
                        <p:sldTgt/>
                      </p:tgtEl>
                    </p:cond>
                  </p:endCondLst>
                </p:cTn>
                <p:tgtEl>
                  <p:spTgt spid="2"/>
                </p:tgtEl>
              </p:cMediaNode>
            </p:audio>
          </p:childTnLst>
        </p:cTn>
      </p:par>
    </p:tnLst>
    <p:bldLst>
      <p:bldP spid="63"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 name="Picture 5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43350" y="1791335"/>
            <a:ext cx="2587232" cy="1289304"/>
          </a:xfrm>
          <a:prstGeom prst="rect">
            <a:avLst/>
          </a:prstGeom>
          <a:effectLst/>
        </p:spPr>
      </p:pic>
      <p:pic>
        <p:nvPicPr>
          <p:cNvPr id="53" name="Picture 5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943350" y="3553460"/>
            <a:ext cx="2587231" cy="1289304"/>
          </a:xfrm>
          <a:prstGeom prst="rect">
            <a:avLst/>
          </a:prstGeom>
          <a:effectLst/>
        </p:spPr>
      </p:pic>
      <p:pic>
        <p:nvPicPr>
          <p:cNvPr id="55" name="Picture 5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943350" y="5306060"/>
            <a:ext cx="2587231" cy="1289304"/>
          </a:xfrm>
          <a:prstGeom prst="rect">
            <a:avLst/>
          </a:prstGeom>
          <a:effectLst/>
        </p:spPr>
      </p:pic>
      <p:pic>
        <p:nvPicPr>
          <p:cNvPr id="54" name="Picture 5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52400" y="5306060"/>
            <a:ext cx="2587231" cy="1289304"/>
          </a:xfrm>
          <a:prstGeom prst="rect">
            <a:avLst/>
          </a:prstGeom>
          <a:effectLst/>
        </p:spPr>
      </p:pic>
      <p:pic>
        <p:nvPicPr>
          <p:cNvPr id="52" name="Picture 5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52400" y="3553460"/>
            <a:ext cx="2587231" cy="1289304"/>
          </a:xfrm>
          <a:prstGeom prst="rect">
            <a:avLst/>
          </a:prstGeom>
          <a:effectLst/>
        </p:spPr>
      </p:pic>
      <p:pic>
        <p:nvPicPr>
          <p:cNvPr id="46" name="Picture 4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52400" y="1791335"/>
            <a:ext cx="2587232" cy="1289304"/>
          </a:xfrm>
          <a:prstGeom prst="rect">
            <a:avLst/>
          </a:prstGeom>
          <a:effectLst/>
        </p:spPr>
      </p:pic>
      <p:sp>
        <p:nvSpPr>
          <p:cNvPr id="2" name="TextBox 1"/>
          <p:cNvSpPr txBox="1"/>
          <p:nvPr/>
        </p:nvSpPr>
        <p:spPr>
          <a:xfrm>
            <a:off x="324812" y="399082"/>
            <a:ext cx="4934492" cy="646331"/>
          </a:xfrm>
          <a:prstGeom prst="rect">
            <a:avLst/>
          </a:prstGeom>
          <a:noFill/>
        </p:spPr>
        <p:txBody>
          <a:bodyPr wrap="none" rtlCol="0">
            <a:spAutoFit/>
          </a:bodyPr>
          <a:lstStyle/>
          <a:p>
            <a:r>
              <a:rPr lang="en-US" sz="3600" b="1" dirty="0">
                <a:solidFill>
                  <a:srgbClr val="FF3F7A"/>
                </a:solidFill>
                <a:latin typeface="Euclid" panose="02020503060505020303" pitchFamily="18" charset="0"/>
              </a:rPr>
              <a:t>Focus stacking example</a:t>
            </a:r>
          </a:p>
        </p:txBody>
      </p:sp>
      <p:sp>
        <p:nvSpPr>
          <p:cNvPr id="30" name="Rectangle 29"/>
          <p:cNvSpPr/>
          <p:nvPr/>
        </p:nvSpPr>
        <p:spPr>
          <a:xfrm>
            <a:off x="322616" y="1083516"/>
            <a:ext cx="2607196" cy="523220"/>
          </a:xfrm>
          <a:prstGeom prst="rect">
            <a:avLst/>
          </a:prstGeom>
        </p:spPr>
        <p:txBody>
          <a:bodyPr wrap="square">
            <a:spAutoFit/>
          </a:bodyPr>
          <a:lstStyle/>
          <a:p>
            <a:r>
              <a:rPr lang="en-US" sz="2800" b="1" dirty="0">
                <a:solidFill>
                  <a:srgbClr val="3A9AFF"/>
                </a:solidFill>
                <a:latin typeface="Segoe UI Symbol" panose="020B0502040204020203" pitchFamily="34" charset="0"/>
                <a:ea typeface="Segoe UI Symbol" panose="020B0502040204020203" pitchFamily="34" charset="0"/>
                <a:cs typeface="Times New Roman" panose="02020603050405020304" pitchFamily="18" charset="0"/>
              </a:rPr>
              <a:t>Registration         </a:t>
            </a:r>
          </a:p>
        </p:txBody>
      </p:sp>
      <p:grpSp>
        <p:nvGrpSpPr>
          <p:cNvPr id="47" name="Group 46" hidden="1"/>
          <p:cNvGrpSpPr/>
          <p:nvPr/>
        </p:nvGrpSpPr>
        <p:grpSpPr>
          <a:xfrm>
            <a:off x="8744554" y="2756540"/>
            <a:ext cx="3245463" cy="276999"/>
            <a:chOff x="-34120" y="3540334"/>
            <a:chExt cx="3027495" cy="258394"/>
          </a:xfrm>
        </p:grpSpPr>
        <p:cxnSp>
          <p:nvCxnSpPr>
            <p:cNvPr id="48" name="Straight Connector 47"/>
            <p:cNvCxnSpPr/>
            <p:nvPr/>
          </p:nvCxnSpPr>
          <p:spPr>
            <a:xfrm>
              <a:off x="-34120" y="3660866"/>
              <a:ext cx="2729561" cy="0"/>
            </a:xfrm>
            <a:prstGeom prst="line">
              <a:avLst/>
            </a:prstGeom>
            <a:ln>
              <a:solidFill>
                <a:schemeClr val="accent2">
                  <a:lumMod val="20000"/>
                  <a:lumOff val="80000"/>
                </a:schemeClr>
              </a:solidFill>
              <a:prstDash val="dash"/>
            </a:ln>
          </p:spPr>
          <p:style>
            <a:lnRef idx="1">
              <a:schemeClr val="accent1"/>
            </a:lnRef>
            <a:fillRef idx="0">
              <a:schemeClr val="accent1"/>
            </a:fillRef>
            <a:effectRef idx="0">
              <a:schemeClr val="accent1"/>
            </a:effectRef>
            <a:fontRef idx="minor">
              <a:schemeClr val="tx1"/>
            </a:fontRef>
          </p:style>
        </p:cxnSp>
        <p:sp>
          <p:nvSpPr>
            <p:cNvPr id="49" name="TextBox 48"/>
            <p:cNvSpPr txBox="1"/>
            <p:nvPr/>
          </p:nvSpPr>
          <p:spPr>
            <a:xfrm>
              <a:off x="2619239" y="3540334"/>
              <a:ext cx="374136" cy="258394"/>
            </a:xfrm>
            <a:prstGeom prst="rect">
              <a:avLst/>
            </a:prstGeom>
            <a:noFill/>
          </p:spPr>
          <p:txBody>
            <a:bodyPr wrap="none" rtlCol="0">
              <a:spAutoFit/>
            </a:bodyPr>
            <a:lstStyle/>
            <a:p>
              <a:r>
                <a:rPr lang="en-US" sz="1200" dirty="0">
                  <a:solidFill>
                    <a:schemeClr val="bg1">
                      <a:lumMod val="50000"/>
                    </a:schemeClr>
                  </a:solidFill>
                </a:rPr>
                <a:t>1/2</a:t>
              </a:r>
            </a:p>
          </p:txBody>
        </p:sp>
      </p:grpSp>
      <p:grpSp>
        <p:nvGrpSpPr>
          <p:cNvPr id="39" name="Group 38" hidden="1"/>
          <p:cNvGrpSpPr/>
          <p:nvPr/>
        </p:nvGrpSpPr>
        <p:grpSpPr>
          <a:xfrm>
            <a:off x="8789430" y="5212845"/>
            <a:ext cx="3236107" cy="276999"/>
            <a:chOff x="2681681" y="3514744"/>
            <a:chExt cx="3018770" cy="258395"/>
          </a:xfrm>
        </p:grpSpPr>
        <p:cxnSp>
          <p:nvCxnSpPr>
            <p:cNvPr id="40" name="Straight Connector 39"/>
            <p:cNvCxnSpPr/>
            <p:nvPr/>
          </p:nvCxnSpPr>
          <p:spPr>
            <a:xfrm>
              <a:off x="2681681" y="3660866"/>
              <a:ext cx="2729564" cy="0"/>
            </a:xfrm>
            <a:prstGeom prst="line">
              <a:avLst/>
            </a:prstGeom>
            <a:ln>
              <a:solidFill>
                <a:schemeClr val="accent2">
                  <a:lumMod val="20000"/>
                  <a:lumOff val="80000"/>
                </a:schemeClr>
              </a:solidFill>
              <a:prstDash val="dash"/>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5326315" y="3514744"/>
              <a:ext cx="374136" cy="258395"/>
            </a:xfrm>
            <a:prstGeom prst="rect">
              <a:avLst/>
            </a:prstGeom>
            <a:noFill/>
          </p:spPr>
          <p:txBody>
            <a:bodyPr wrap="none" rtlCol="0">
              <a:spAutoFit/>
            </a:bodyPr>
            <a:lstStyle/>
            <a:p>
              <a:r>
                <a:rPr lang="en-US" sz="1200" dirty="0">
                  <a:solidFill>
                    <a:schemeClr val="bg1">
                      <a:lumMod val="50000"/>
                    </a:schemeClr>
                  </a:solidFill>
                </a:rPr>
                <a:t>1/2</a:t>
              </a:r>
            </a:p>
          </p:txBody>
        </p:sp>
      </p:grpSp>
      <p:cxnSp>
        <p:nvCxnSpPr>
          <p:cNvPr id="11" name="Straight Arrow Connector 10"/>
          <p:cNvCxnSpPr/>
          <p:nvPr/>
        </p:nvCxnSpPr>
        <p:spPr>
          <a:xfrm flipV="1">
            <a:off x="2890266" y="2435987"/>
            <a:ext cx="914400" cy="0"/>
          </a:xfrm>
          <a:prstGeom prst="straightConnector1">
            <a:avLst/>
          </a:prstGeom>
          <a:ln w="57150">
            <a:solidFill>
              <a:srgbClr val="FFC000"/>
            </a:solidFill>
            <a:tailEnd type="triangle"/>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flipV="1">
            <a:off x="2859786" y="4198112"/>
            <a:ext cx="914400" cy="0"/>
          </a:xfrm>
          <a:prstGeom prst="straightConnector1">
            <a:avLst/>
          </a:prstGeom>
          <a:ln w="57150">
            <a:solidFill>
              <a:srgbClr val="FFC000"/>
            </a:solidFill>
            <a:tailEnd type="triangle"/>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flipV="1">
            <a:off x="2905506" y="5950712"/>
            <a:ext cx="914400" cy="0"/>
          </a:xfrm>
          <a:prstGeom prst="straightConnector1">
            <a:avLst/>
          </a:prstGeom>
          <a:ln w="57150">
            <a:solidFill>
              <a:srgbClr val="FFC000"/>
            </a:solidFill>
            <a:tailEnd type="triangle"/>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nvGrpSpPr>
          <p:cNvPr id="24" name="Group 23"/>
          <p:cNvGrpSpPr/>
          <p:nvPr/>
        </p:nvGrpSpPr>
        <p:grpSpPr>
          <a:xfrm>
            <a:off x="6633972" y="1746504"/>
            <a:ext cx="1601150" cy="4910328"/>
            <a:chOff x="6062472" y="1746504"/>
            <a:chExt cx="1601150" cy="4910328"/>
          </a:xfrm>
        </p:grpSpPr>
        <p:sp>
          <p:nvSpPr>
            <p:cNvPr id="16" name="Right Brace 15"/>
            <p:cNvSpPr/>
            <p:nvPr/>
          </p:nvSpPr>
          <p:spPr>
            <a:xfrm>
              <a:off x="6062472" y="1746504"/>
              <a:ext cx="512064" cy="4910328"/>
            </a:xfrm>
            <a:prstGeom prst="rightBrace">
              <a:avLst>
                <a:gd name="adj1" fmla="val 86904"/>
                <a:gd name="adj2" fmla="val 50000"/>
              </a:avLst>
            </a:prstGeom>
            <a:ln w="57150" cap="flat">
              <a:solidFill>
                <a:srgbClr val="FFC000"/>
              </a:solidFill>
              <a:miter lim="800000"/>
              <a:tailEnd type="none"/>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en-US"/>
            </a:p>
          </p:txBody>
        </p:sp>
        <p:cxnSp>
          <p:nvCxnSpPr>
            <p:cNvPr id="42" name="Straight Arrow Connector 41"/>
            <p:cNvCxnSpPr/>
            <p:nvPr/>
          </p:nvCxnSpPr>
          <p:spPr>
            <a:xfrm flipV="1">
              <a:off x="6932102" y="4200144"/>
              <a:ext cx="731520" cy="0"/>
            </a:xfrm>
            <a:prstGeom prst="straightConnector1">
              <a:avLst/>
            </a:prstGeom>
            <a:ln w="57150">
              <a:solidFill>
                <a:srgbClr val="FFC000"/>
              </a:solidFill>
              <a:tailEnd type="triangle"/>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8236617" y="1729151"/>
            <a:ext cx="3745834" cy="2218264"/>
            <a:chOff x="8236617" y="1729151"/>
            <a:chExt cx="3745834" cy="2218264"/>
          </a:xfrm>
        </p:grpSpPr>
        <p:pic>
          <p:nvPicPr>
            <p:cNvPr id="3" name="Picture 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324851" y="2124711"/>
              <a:ext cx="3657600" cy="1822704"/>
            </a:xfrm>
            <a:prstGeom prst="rect">
              <a:avLst/>
            </a:prstGeom>
            <a:ln w="3175">
              <a:solidFill>
                <a:schemeClr val="bg2">
                  <a:lumMod val="75000"/>
                </a:schemeClr>
              </a:solidFill>
            </a:ln>
            <a:effectLst>
              <a:outerShdw blurRad="50800" dist="38100" dir="2700000" algn="tl" rotWithShape="0">
                <a:prstClr val="black">
                  <a:alpha val="40000"/>
                </a:prstClr>
              </a:outerShdw>
            </a:effectLst>
          </p:spPr>
        </p:pic>
        <p:sp>
          <p:nvSpPr>
            <p:cNvPr id="45" name="Rectangle 44"/>
            <p:cNvSpPr/>
            <p:nvPr/>
          </p:nvSpPr>
          <p:spPr>
            <a:xfrm>
              <a:off x="8236617" y="1729151"/>
              <a:ext cx="1917630" cy="369332"/>
            </a:xfrm>
            <a:prstGeom prst="rect">
              <a:avLst/>
            </a:prstGeom>
          </p:spPr>
          <p:txBody>
            <a:bodyPr wrap="square">
              <a:spAutoFit/>
            </a:bodyPr>
            <a:lstStyle/>
            <a:p>
              <a:r>
                <a:rPr lang="en-US" dirty="0">
                  <a:solidFill>
                    <a:srgbClr val="FFFF00"/>
                  </a:solidFill>
                  <a:latin typeface="Segoe UI Light" panose="020B0502040204020203" pitchFamily="34" charset="0"/>
                  <a:cs typeface="Times New Roman" panose="02020603050405020304" pitchFamily="18" charset="0"/>
                </a:rPr>
                <a:t>Composite image</a:t>
              </a:r>
            </a:p>
          </p:txBody>
        </p:sp>
      </p:grpSp>
      <p:grpSp>
        <p:nvGrpSpPr>
          <p:cNvPr id="8" name="Group 7"/>
          <p:cNvGrpSpPr/>
          <p:nvPr/>
        </p:nvGrpSpPr>
        <p:grpSpPr>
          <a:xfrm>
            <a:off x="8236617" y="4453153"/>
            <a:ext cx="3727546" cy="2182056"/>
            <a:chOff x="8236617" y="4453153"/>
            <a:chExt cx="3727546" cy="2182056"/>
          </a:xfrm>
        </p:grpSpPr>
        <p:pic>
          <p:nvPicPr>
            <p:cNvPr id="13" name="Picture 12"/>
            <p:cNvPicPr>
              <a:picLocks noChangeAspect="1"/>
            </p:cNvPicPr>
            <p:nvPr/>
          </p:nvPicPr>
          <p:blipFill>
            <a:blip r:embed="rId9"/>
            <a:stretch>
              <a:fillRect/>
            </a:stretch>
          </p:blipFill>
          <p:spPr>
            <a:xfrm>
              <a:off x="8324851" y="4453153"/>
              <a:ext cx="3639312" cy="1819656"/>
            </a:xfrm>
            <a:prstGeom prst="rect">
              <a:avLst/>
            </a:prstGeom>
            <a:ln w="3175">
              <a:solidFill>
                <a:schemeClr val="bg2">
                  <a:lumMod val="75000"/>
                </a:schemeClr>
              </a:solidFill>
            </a:ln>
            <a:effectLst>
              <a:outerShdw blurRad="50800" dist="38100" dir="2700000" algn="tl" rotWithShape="0">
                <a:prstClr val="black">
                  <a:alpha val="40000"/>
                </a:prstClr>
              </a:outerShdw>
            </a:effectLst>
          </p:spPr>
        </p:pic>
        <p:sp>
          <p:nvSpPr>
            <p:cNvPr id="37" name="Rectangle 36"/>
            <p:cNvSpPr/>
            <p:nvPr/>
          </p:nvSpPr>
          <p:spPr>
            <a:xfrm>
              <a:off x="8236617" y="6265877"/>
              <a:ext cx="2332973" cy="369332"/>
            </a:xfrm>
            <a:prstGeom prst="rect">
              <a:avLst/>
            </a:prstGeom>
          </p:spPr>
          <p:txBody>
            <a:bodyPr wrap="square">
              <a:spAutoFit/>
            </a:bodyPr>
            <a:lstStyle/>
            <a:p>
              <a:r>
                <a:rPr lang="en-US" dirty="0">
                  <a:solidFill>
                    <a:srgbClr val="FFFF00"/>
                  </a:solidFill>
                  <a:latin typeface="Segoe UI Light" panose="020B0502040204020203" pitchFamily="34" charset="0"/>
                  <a:cs typeface="Times New Roman" panose="02020603050405020304" pitchFamily="18" charset="0"/>
                </a:rPr>
                <a:t>Focus measure (LoG)</a:t>
              </a:r>
            </a:p>
          </p:txBody>
        </p:sp>
      </p:grpSp>
      <p:sp>
        <p:nvSpPr>
          <p:cNvPr id="50" name="Rectangle 49"/>
          <p:cNvSpPr/>
          <p:nvPr/>
        </p:nvSpPr>
        <p:spPr>
          <a:xfrm>
            <a:off x="7391595" y="1095958"/>
            <a:ext cx="1950098" cy="523220"/>
          </a:xfrm>
          <a:prstGeom prst="rect">
            <a:avLst/>
          </a:prstGeom>
        </p:spPr>
        <p:txBody>
          <a:bodyPr wrap="square">
            <a:spAutoFit/>
          </a:bodyPr>
          <a:lstStyle/>
          <a:p>
            <a:r>
              <a:rPr lang="en-US" sz="2800" b="1" dirty="0">
                <a:solidFill>
                  <a:srgbClr val="3A9AFF"/>
                </a:solidFill>
                <a:latin typeface="Segoe UI Symbol" panose="020B0502040204020203" pitchFamily="34" charset="0"/>
                <a:ea typeface="Segoe UI Symbol" panose="020B0502040204020203" pitchFamily="34" charset="0"/>
                <a:cs typeface="Times New Roman" panose="02020603050405020304" pitchFamily="18" charset="0"/>
              </a:rPr>
              <a:t>Blending</a:t>
            </a:r>
          </a:p>
        </p:txBody>
      </p:sp>
      <mc:AlternateContent xmlns:mc="http://schemas.openxmlformats.org/markup-compatibility/2006" xmlns:a14="http://schemas.microsoft.com/office/drawing/2010/main">
        <mc:Choice Requires="a14">
          <p:sp>
            <p:nvSpPr>
              <p:cNvPr id="38" name="TextBox 37"/>
              <p:cNvSpPr txBox="1"/>
              <p:nvPr/>
            </p:nvSpPr>
            <p:spPr>
              <a:xfrm>
                <a:off x="2807589" y="3720084"/>
                <a:ext cx="1132426" cy="40517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sz="2000" b="0" i="1" smtClean="0">
                              <a:solidFill>
                                <a:srgbClr val="FFC000"/>
                              </a:solidFill>
                              <a:latin typeface="Cambria Math" panose="02040503050406030204" pitchFamily="18" charset="0"/>
                            </a:rPr>
                          </m:ctrlPr>
                        </m:sSubSupPr>
                        <m:e>
                          <m:r>
                            <a:rPr lang="en-US" sz="2000" b="0" i="1" smtClean="0">
                              <a:solidFill>
                                <a:srgbClr val="FFC000"/>
                              </a:solidFill>
                              <a:latin typeface="Cambria Math" panose="02040503050406030204" pitchFamily="18" charset="0"/>
                            </a:rPr>
                            <m:t>𝐻</m:t>
                          </m:r>
                        </m:e>
                        <m:sub>
                          <m:r>
                            <a:rPr lang="en-US" sz="2000" b="0" i="1" smtClean="0">
                              <a:solidFill>
                                <a:srgbClr val="FFC000"/>
                              </a:solidFill>
                              <a:latin typeface="Cambria Math" panose="02040503050406030204" pitchFamily="18" charset="0"/>
                            </a:rPr>
                            <m:t>3×3</m:t>
                          </m:r>
                        </m:sub>
                        <m:sup>
                          <m:r>
                            <a:rPr lang="en-US" sz="2000" b="0" i="1" smtClean="0">
                              <a:solidFill>
                                <a:srgbClr val="FFC000"/>
                              </a:solidFill>
                              <a:latin typeface="Cambria Math" panose="02040503050406030204" pitchFamily="18" charset="0"/>
                            </a:rPr>
                            <m:t>−1</m:t>
                          </m:r>
                        </m:sup>
                      </m:sSubSup>
                      <m:r>
                        <a:rPr lang="en-US" sz="2000" b="0" i="1" smtClean="0">
                          <a:solidFill>
                            <a:srgbClr val="FFC000"/>
                          </a:solidFill>
                          <a:latin typeface="Cambria Math" panose="02040503050406030204" pitchFamily="18" charset="0"/>
                        </a:rPr>
                        <m:t>(</m:t>
                      </m:r>
                      <m:r>
                        <a:rPr lang="en-US" sz="2000" b="0" i="1" smtClean="0">
                          <a:solidFill>
                            <a:srgbClr val="FFC000"/>
                          </a:solidFill>
                          <a:latin typeface="Cambria Math" panose="02040503050406030204" pitchFamily="18" charset="0"/>
                        </a:rPr>
                        <m:t>𝑝</m:t>
                      </m:r>
                      <m:r>
                        <a:rPr lang="en-US" sz="2000" b="0" i="1" smtClean="0">
                          <a:solidFill>
                            <a:srgbClr val="FFC000"/>
                          </a:solidFill>
                          <a:latin typeface="Cambria Math" panose="02040503050406030204" pitchFamily="18" charset="0"/>
                        </a:rPr>
                        <m:t>)</m:t>
                      </m:r>
                    </m:oMath>
                  </m:oMathPara>
                </a14:m>
                <a:endParaRPr lang="en-US" sz="2000" dirty="0">
                  <a:solidFill>
                    <a:srgbClr val="FFC000"/>
                  </a:solidFill>
                </a:endParaRPr>
              </a:p>
            </p:txBody>
          </p:sp>
        </mc:Choice>
        <mc:Fallback xmlns="">
          <p:sp>
            <p:nvSpPr>
              <p:cNvPr id="38" name="TextBox 37"/>
              <p:cNvSpPr txBox="1">
                <a:spLocks noRot="1" noChangeAspect="1" noMove="1" noResize="1" noEditPoints="1" noAdjustHandles="1" noChangeArrowheads="1" noChangeShapeType="1" noTextEdit="1"/>
              </p:cNvSpPr>
              <p:nvPr/>
            </p:nvSpPr>
            <p:spPr>
              <a:xfrm>
                <a:off x="2807589" y="3720084"/>
                <a:ext cx="1132426" cy="405176"/>
              </a:xfrm>
              <a:prstGeom prst="rect">
                <a:avLst/>
              </a:prstGeom>
              <a:blipFill>
                <a:blip r:embed="rId10"/>
                <a:stretch>
                  <a:fillRect b="-149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p:cNvSpPr txBox="1"/>
              <p:nvPr/>
            </p:nvSpPr>
            <p:spPr>
              <a:xfrm>
                <a:off x="2807589" y="5463159"/>
                <a:ext cx="1132426" cy="40517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sz="2000" b="0" i="1" smtClean="0">
                              <a:solidFill>
                                <a:srgbClr val="FFC000"/>
                              </a:solidFill>
                              <a:latin typeface="Cambria Math" panose="02040503050406030204" pitchFamily="18" charset="0"/>
                            </a:rPr>
                          </m:ctrlPr>
                        </m:sSubSupPr>
                        <m:e>
                          <m:r>
                            <a:rPr lang="en-US" sz="2000" b="0" i="1" smtClean="0">
                              <a:solidFill>
                                <a:srgbClr val="FFC000"/>
                              </a:solidFill>
                              <a:latin typeface="Cambria Math" panose="02040503050406030204" pitchFamily="18" charset="0"/>
                            </a:rPr>
                            <m:t>𝐻</m:t>
                          </m:r>
                        </m:e>
                        <m:sub>
                          <m:r>
                            <a:rPr lang="en-US" sz="2000" b="0" i="1" smtClean="0">
                              <a:solidFill>
                                <a:srgbClr val="FFC000"/>
                              </a:solidFill>
                              <a:latin typeface="Cambria Math" panose="02040503050406030204" pitchFamily="18" charset="0"/>
                            </a:rPr>
                            <m:t>3×3</m:t>
                          </m:r>
                        </m:sub>
                        <m:sup>
                          <m:r>
                            <a:rPr lang="en-US" sz="2000" b="0" i="1" smtClean="0">
                              <a:solidFill>
                                <a:srgbClr val="FFC000"/>
                              </a:solidFill>
                              <a:latin typeface="Cambria Math" panose="02040503050406030204" pitchFamily="18" charset="0"/>
                            </a:rPr>
                            <m:t>−1</m:t>
                          </m:r>
                        </m:sup>
                      </m:sSubSup>
                      <m:r>
                        <a:rPr lang="en-US" sz="2000" b="0" i="1" smtClean="0">
                          <a:solidFill>
                            <a:srgbClr val="FFC000"/>
                          </a:solidFill>
                          <a:latin typeface="Cambria Math" panose="02040503050406030204" pitchFamily="18" charset="0"/>
                        </a:rPr>
                        <m:t>(</m:t>
                      </m:r>
                      <m:r>
                        <a:rPr lang="en-US" sz="2000" b="0" i="1" smtClean="0">
                          <a:solidFill>
                            <a:srgbClr val="FFC000"/>
                          </a:solidFill>
                          <a:latin typeface="Cambria Math" panose="02040503050406030204" pitchFamily="18" charset="0"/>
                        </a:rPr>
                        <m:t>𝑝</m:t>
                      </m:r>
                      <m:r>
                        <a:rPr lang="en-US" sz="2000" b="0" i="1" smtClean="0">
                          <a:solidFill>
                            <a:srgbClr val="FFC000"/>
                          </a:solidFill>
                          <a:latin typeface="Cambria Math" panose="02040503050406030204" pitchFamily="18" charset="0"/>
                        </a:rPr>
                        <m:t>)</m:t>
                      </m:r>
                    </m:oMath>
                  </m:oMathPara>
                </a14:m>
                <a:endParaRPr lang="en-US" sz="2000" dirty="0">
                  <a:solidFill>
                    <a:srgbClr val="FFC000"/>
                  </a:solidFill>
                </a:endParaRPr>
              </a:p>
            </p:txBody>
          </p:sp>
        </mc:Choice>
        <mc:Fallback xmlns="">
          <p:sp>
            <p:nvSpPr>
              <p:cNvPr id="43" name="TextBox 42"/>
              <p:cNvSpPr txBox="1">
                <a:spLocks noRot="1" noChangeAspect="1" noMove="1" noResize="1" noEditPoints="1" noAdjustHandles="1" noChangeArrowheads="1" noChangeShapeType="1" noTextEdit="1"/>
              </p:cNvSpPr>
              <p:nvPr/>
            </p:nvSpPr>
            <p:spPr>
              <a:xfrm>
                <a:off x="2807589" y="5463159"/>
                <a:ext cx="1132426" cy="405176"/>
              </a:xfrm>
              <a:prstGeom prst="rect">
                <a:avLst/>
              </a:prstGeom>
              <a:blipFill>
                <a:blip r:embed="rId11"/>
                <a:stretch>
                  <a:fillRect b="-14925"/>
                </a:stretch>
              </a:blipFill>
            </p:spPr>
            <p:txBody>
              <a:bodyPr/>
              <a:lstStyle/>
              <a:p>
                <a:r>
                  <a:rPr lang="en-US">
                    <a:noFill/>
                  </a:rPr>
                  <a:t> </a:t>
                </a:r>
              </a:p>
            </p:txBody>
          </p:sp>
        </mc:Fallback>
      </mc:AlternateContent>
      <p:sp>
        <p:nvSpPr>
          <p:cNvPr id="31" name="caption text 1"/>
          <p:cNvSpPr txBox="1"/>
          <p:nvPr/>
        </p:nvSpPr>
        <p:spPr>
          <a:xfrm>
            <a:off x="127525" y="2991022"/>
            <a:ext cx="2854214" cy="707886"/>
          </a:xfrm>
          <a:prstGeom prst="rect">
            <a:avLst/>
          </a:prstGeom>
          <a:solidFill>
            <a:schemeClr val="bg1">
              <a:alpha val="46000"/>
            </a:schemeClr>
          </a:solidFill>
          <a:ln w="19050">
            <a:gradFill flip="none" rotWithShape="1">
              <a:gsLst>
                <a:gs pos="0">
                  <a:srgbClr val="FF0000">
                    <a:alpha val="0"/>
                  </a:srgbClr>
                </a:gs>
                <a:gs pos="99000">
                  <a:srgbClr val="FF0000">
                    <a:alpha val="0"/>
                  </a:srgbClr>
                </a:gs>
                <a:gs pos="99000">
                  <a:srgbClr val="00B050"/>
                </a:gs>
                <a:gs pos="100000">
                  <a:srgbClr val="00B050"/>
                </a:gs>
              </a:gsLst>
              <a:lin ang="16200000" scaled="1"/>
              <a:tileRect/>
            </a:gradFill>
          </a:ln>
        </p:spPr>
        <p:txBody>
          <a:bodyPr wrap="square" rtlCol="0">
            <a:spAutoFit/>
          </a:bodyPr>
          <a:lstStyle/>
          <a:p>
            <a:pPr marL="61913"/>
            <a:r>
              <a:rPr lang="en-US" sz="2000" dirty="0">
                <a:solidFill>
                  <a:schemeClr val="tx1">
                    <a:lumMod val="95000"/>
                    <a:lumOff val="5000"/>
                  </a:schemeClr>
                </a:solidFill>
                <a:latin typeface="Verdana" panose="020B0604030504040204" pitchFamily="34" charset="0"/>
                <a:ea typeface="Verdana" panose="020B0604030504040204" pitchFamily="34" charset="0"/>
                <a:cs typeface="Verdana" panose="020B0604030504040204" pitchFamily="34" charset="0"/>
              </a:rPr>
              <a:t>Magnification varies across the stack.  </a:t>
            </a:r>
          </a:p>
        </p:txBody>
      </p:sp>
      <p:pic>
        <p:nvPicPr>
          <p:cNvPr id="4" name="slide1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2"/>
          <a:stretch>
            <a:fillRect/>
          </a:stretch>
        </p:blipFill>
        <p:spPr>
          <a:xfrm>
            <a:off x="12372428" y="6392164"/>
            <a:ext cx="406400" cy="406400"/>
          </a:xfrm>
          <a:prstGeom prst="rect">
            <a:avLst/>
          </a:prstGeom>
        </p:spPr>
      </p:pic>
    </p:spTree>
    <p:extLst>
      <p:ext uri="{BB962C8B-B14F-4D97-AF65-F5344CB8AC3E}">
        <p14:creationId xmlns:p14="http://schemas.microsoft.com/office/powerpoint/2010/main" val="4147026605"/>
      </p:ext>
    </p:extLst>
  </p:cSld>
  <p:clrMapOvr>
    <a:masterClrMapping/>
  </p:clrMapOvr>
  <mc:AlternateContent xmlns:mc="http://schemas.openxmlformats.org/markup-compatibility/2006" xmlns:p14="http://schemas.microsoft.com/office/powerpoint/2010/main">
    <mc:Choice Requires="p14">
      <p:transition spd="slow" p14:dur="2000" advClick="0" advTm="8000"/>
    </mc:Choice>
    <mc:Fallback xmlns="">
      <p:transition spd="slow" advClick="0" advTm="8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999"/>
                                          </p:stCondLst>
                                        </p:cTn>
                                        <p:tgtEl>
                                          <p:spTgt spid="31"/>
                                        </p:tgtEl>
                                        <p:attrNameLst>
                                          <p:attrName>style.visibility</p:attrName>
                                        </p:attrNameLst>
                                      </p:cBhvr>
                                      <p:to>
                                        <p:strVal val="visible"/>
                                      </p:to>
                                    </p:set>
                                  </p:childTnLst>
                                </p:cTn>
                              </p:par>
                              <p:par>
                                <p:cTn id="7" presetID="1" presetClass="mediacall" presetSubtype="0" fill="hold" nodeType="withEffect">
                                  <p:stCondLst>
                                    <p:cond delay="0"/>
                                  </p:stCondLst>
                                  <p:childTnLst>
                                    <p:cmd type="call" cmd="playFrom(0.0)">
                                      <p:cBhvr>
                                        <p:cTn id="8" dur="813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9" fill="hold" display="0">
                  <p:stCondLst>
                    <p:cond delay="indefinite"/>
                  </p:stCondLst>
                  <p:endCondLst>
                    <p:cond evt="onStopAudio" delay="0">
                      <p:tgtEl>
                        <p:sldTgt/>
                      </p:tgtEl>
                    </p:cond>
                  </p:endCondLst>
                </p:cTn>
                <p:tgtEl>
                  <p:spTgt spid="4"/>
                </p:tgtEl>
              </p:cMediaNode>
            </p:audio>
          </p:childTnLst>
        </p:cTn>
      </p:par>
    </p:tnLst>
    <p:bldLst>
      <p:bldP spid="31"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5"/>
          <a:stretch>
            <a:fillRect/>
          </a:stretch>
        </p:blipFill>
        <p:spPr>
          <a:xfrm>
            <a:off x="6358328" y="1406478"/>
            <a:ext cx="5474682" cy="4359018"/>
          </a:xfrm>
          <a:prstGeom prst="rect">
            <a:avLst/>
          </a:prstGeom>
          <a:effectLst>
            <a:outerShdw blurRad="50800" dist="38100" algn="l" rotWithShape="0">
              <a:prstClr val="black">
                <a:alpha val="40000"/>
              </a:prstClr>
            </a:outerShdw>
          </a:effectLst>
        </p:spPr>
      </p:pic>
      <p:sp>
        <p:nvSpPr>
          <p:cNvPr id="4" name="TextBox 3"/>
          <p:cNvSpPr txBox="1"/>
          <p:nvPr/>
        </p:nvSpPr>
        <p:spPr>
          <a:xfrm>
            <a:off x="324812" y="399082"/>
            <a:ext cx="4368888" cy="646331"/>
          </a:xfrm>
          <a:prstGeom prst="rect">
            <a:avLst/>
          </a:prstGeom>
          <a:noFill/>
        </p:spPr>
        <p:txBody>
          <a:bodyPr wrap="none" rtlCol="0">
            <a:spAutoFit/>
          </a:bodyPr>
          <a:lstStyle/>
          <a:p>
            <a:r>
              <a:rPr lang="en-US" sz="3600" b="1" dirty="0">
                <a:solidFill>
                  <a:srgbClr val="FF3F7A"/>
                </a:solidFill>
                <a:latin typeface="Euclid" panose="02020503060505020303" pitchFamily="18" charset="0"/>
              </a:rPr>
              <a:t>Scheimpflug imaging</a:t>
            </a:r>
          </a:p>
        </p:txBody>
      </p:sp>
      <p:sp>
        <p:nvSpPr>
          <p:cNvPr id="16" name="Rectangle 15" hidden="1"/>
          <p:cNvSpPr/>
          <p:nvPr/>
        </p:nvSpPr>
        <p:spPr>
          <a:xfrm>
            <a:off x="406401" y="1084295"/>
            <a:ext cx="5727700" cy="5268880"/>
          </a:xfrm>
          <a:prstGeom prst="rect">
            <a:avLst/>
          </a:prstGeom>
          <a:noFill/>
          <a:ln w="63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0" name="Group 59"/>
          <p:cNvGrpSpPr/>
          <p:nvPr/>
        </p:nvGrpSpPr>
        <p:grpSpPr>
          <a:xfrm>
            <a:off x="415926" y="1083310"/>
            <a:ext cx="5550885" cy="5231765"/>
            <a:chOff x="415926" y="1083310"/>
            <a:chExt cx="5550885" cy="5231765"/>
          </a:xfrm>
        </p:grpSpPr>
        <p:cxnSp>
          <p:nvCxnSpPr>
            <p:cNvPr id="8" name="Straight Connector 7"/>
            <p:cNvCxnSpPr/>
            <p:nvPr/>
          </p:nvCxnSpPr>
          <p:spPr>
            <a:xfrm>
              <a:off x="937611" y="2206113"/>
              <a:ext cx="5029200" cy="0"/>
            </a:xfrm>
            <a:prstGeom prst="line">
              <a:avLst/>
            </a:prstGeom>
            <a:ln w="12700">
              <a:solidFill>
                <a:srgbClr val="F5504E"/>
              </a:solidFill>
            </a:ln>
          </p:spPr>
          <p:style>
            <a:lnRef idx="1">
              <a:schemeClr val="accent1"/>
            </a:lnRef>
            <a:fillRef idx="0">
              <a:schemeClr val="accent1"/>
            </a:fillRef>
            <a:effectRef idx="0">
              <a:schemeClr val="accent1"/>
            </a:effectRef>
            <a:fontRef idx="minor">
              <a:schemeClr val="tx1"/>
            </a:fontRef>
          </p:style>
        </p:cxnSp>
        <p:sp>
          <p:nvSpPr>
            <p:cNvPr id="9" name="Cube 8"/>
            <p:cNvSpPr/>
            <p:nvPr/>
          </p:nvSpPr>
          <p:spPr>
            <a:xfrm>
              <a:off x="1017270" y="1788158"/>
              <a:ext cx="1715769" cy="548640"/>
            </a:xfrm>
            <a:prstGeom prst="cube">
              <a:avLst>
                <a:gd name="adj" fmla="val 25000"/>
              </a:avLst>
            </a:prstGeom>
            <a:solidFill>
              <a:schemeClr val="bg1">
                <a:lumMod val="65000"/>
                <a:alpha val="85000"/>
              </a:schemeClr>
            </a:solidFill>
            <a:ln w="0">
              <a:solidFill>
                <a:schemeClr val="tx1">
                  <a:lumMod val="50000"/>
                  <a:lumOff val="50000"/>
                  <a:alpha val="34000"/>
                </a:schemeClr>
              </a:solidFill>
            </a:ln>
            <a:effectLst>
              <a:outerShdw blurRad="76200" dist="12700" dir="13500000" sy="23000" kx="1200000" algn="b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p:cNvCxnSpPr/>
            <p:nvPr/>
          </p:nvCxnSpPr>
          <p:spPr>
            <a:xfrm>
              <a:off x="5965715" y="1764800"/>
              <a:ext cx="0" cy="867751"/>
            </a:xfrm>
            <a:prstGeom prst="line">
              <a:avLst/>
            </a:prstGeom>
            <a:ln w="38100" cap="rnd">
              <a:solidFill>
                <a:srgbClr val="777777"/>
              </a:solidFill>
              <a:roun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12" name="lens"/>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21000000">
              <a:off x="4670313" y="1804482"/>
              <a:ext cx="1217487" cy="879936"/>
            </a:xfrm>
            <a:prstGeom prst="rect">
              <a:avLst/>
            </a:prstGeom>
            <a:effectLst>
              <a:outerShdw blurRad="50800" dist="38100" dir="5400000" algn="ctr" rotWithShape="0">
                <a:srgbClr val="000000">
                  <a:alpha val="95000"/>
                </a:srgbClr>
              </a:outerShdw>
            </a:effectLst>
          </p:spPr>
        </p:pic>
        <p:cxnSp>
          <p:nvCxnSpPr>
            <p:cNvPr id="14" name="Straight Connector 13"/>
            <p:cNvCxnSpPr>
              <a:cxnSpLocks noChangeAspect="1"/>
            </p:cNvCxnSpPr>
            <p:nvPr/>
          </p:nvCxnSpPr>
          <p:spPr>
            <a:xfrm flipH="1">
              <a:off x="4057651" y="2131682"/>
              <a:ext cx="1885949" cy="337395"/>
            </a:xfrm>
            <a:prstGeom prst="line">
              <a:avLst/>
            </a:prstGeom>
            <a:ln w="9525" cap="rnd">
              <a:solidFill>
                <a:srgbClr val="FFFF00"/>
              </a:solidFill>
              <a:prstDash val="dash"/>
              <a:round/>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flipH="1">
              <a:off x="5942884" y="2654916"/>
              <a:ext cx="0" cy="3657600"/>
            </a:xfrm>
            <a:prstGeom prst="line">
              <a:avLst/>
            </a:prstGeom>
            <a:ln>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a:cxnSpLocks noChangeAspect="1"/>
            </p:cNvCxnSpPr>
            <p:nvPr/>
          </p:nvCxnSpPr>
          <p:spPr>
            <a:xfrm>
              <a:off x="5154721" y="1979806"/>
              <a:ext cx="781269" cy="4323614"/>
            </a:xfrm>
            <a:prstGeom prst="line">
              <a:avLst/>
            </a:prstGeom>
            <a:ln>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15" name="Oval 14"/>
            <p:cNvSpPr/>
            <p:nvPr/>
          </p:nvSpPr>
          <p:spPr>
            <a:xfrm>
              <a:off x="5528682" y="2187500"/>
              <a:ext cx="32204" cy="32204"/>
            </a:xfrm>
            <a:prstGeom prst="ellipse">
              <a:avLst/>
            </a:prstGeom>
            <a:solidFill>
              <a:srgbClr val="FF2F2F">
                <a:alpha val="78000"/>
              </a:srgbClr>
            </a:solidFill>
            <a:ln w="63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Freeform 57"/>
            <p:cNvSpPr/>
            <p:nvPr/>
          </p:nvSpPr>
          <p:spPr>
            <a:xfrm>
              <a:off x="419100" y="1085850"/>
              <a:ext cx="5524500" cy="5229225"/>
            </a:xfrm>
            <a:custGeom>
              <a:avLst/>
              <a:gdLst>
                <a:gd name="connsiteX0" fmla="*/ 0 w 5524500"/>
                <a:gd name="connsiteY0" fmla="*/ 0 h 5229225"/>
                <a:gd name="connsiteX1" fmla="*/ 685800 w 5524500"/>
                <a:gd name="connsiteY1" fmla="*/ 0 h 5229225"/>
                <a:gd name="connsiteX2" fmla="*/ 695325 w 5524500"/>
                <a:gd name="connsiteY2" fmla="*/ 0 h 5229225"/>
                <a:gd name="connsiteX3" fmla="*/ 1760220 w 5524500"/>
                <a:gd name="connsiteY3" fmla="*/ 0 h 5229225"/>
                <a:gd name="connsiteX4" fmla="*/ 5516880 w 5524500"/>
                <a:gd name="connsiteY4" fmla="*/ 5219700 h 5229225"/>
                <a:gd name="connsiteX5" fmla="*/ 4985850 w 5524500"/>
                <a:gd name="connsiteY5" fmla="*/ 4645953 h 5229225"/>
                <a:gd name="connsiteX6" fmla="*/ 5524500 w 5524500"/>
                <a:gd name="connsiteY6" fmla="*/ 5229225 h 5229225"/>
                <a:gd name="connsiteX7" fmla="*/ 0 w 5524500"/>
                <a:gd name="connsiteY7" fmla="*/ 619125 h 5229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24500" h="5229225">
                  <a:moveTo>
                    <a:pt x="0" y="0"/>
                  </a:moveTo>
                  <a:lnTo>
                    <a:pt x="685800" y="0"/>
                  </a:lnTo>
                  <a:lnTo>
                    <a:pt x="695325" y="0"/>
                  </a:lnTo>
                  <a:lnTo>
                    <a:pt x="1760220" y="0"/>
                  </a:lnTo>
                  <a:lnTo>
                    <a:pt x="5516880" y="5219700"/>
                  </a:lnTo>
                  <a:lnTo>
                    <a:pt x="4985850" y="4645953"/>
                  </a:lnTo>
                  <a:lnTo>
                    <a:pt x="5524500" y="5229225"/>
                  </a:lnTo>
                  <a:lnTo>
                    <a:pt x="0" y="619125"/>
                  </a:lnTo>
                  <a:close/>
                </a:path>
              </a:pathLst>
            </a:custGeom>
            <a:solidFill>
              <a:schemeClr val="bg2">
                <a:lumMod val="50000"/>
                <a:alpha val="3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p:cNvCxnSpPr/>
            <p:nvPr/>
          </p:nvCxnSpPr>
          <p:spPr>
            <a:xfrm flipH="1" flipV="1">
              <a:off x="2184402" y="1083310"/>
              <a:ext cx="3756358" cy="5220110"/>
            </a:xfrm>
            <a:prstGeom prst="line">
              <a:avLst/>
            </a:prstGeom>
            <a:ln w="12700" cap="rnd">
              <a:solidFill>
                <a:schemeClr val="tx1">
                  <a:lumMod val="50000"/>
                  <a:lumOff val="50000"/>
                  <a:alpha val="8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0" name="Straight Connector 9"/>
            <p:cNvCxnSpPr>
              <a:cxnSpLocks/>
            </p:cNvCxnSpPr>
            <p:nvPr/>
          </p:nvCxnSpPr>
          <p:spPr>
            <a:xfrm>
              <a:off x="1127760" y="1093470"/>
              <a:ext cx="4815840" cy="5212790"/>
            </a:xfrm>
            <a:prstGeom prst="line">
              <a:avLst/>
            </a:prstGeom>
            <a:ln w="12700" cap="rnd">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flipV="1">
              <a:off x="415926" y="1708150"/>
              <a:ext cx="5534360" cy="4595270"/>
            </a:xfrm>
            <a:prstGeom prst="line">
              <a:avLst/>
            </a:prstGeom>
            <a:ln w="12700" cap="rnd">
              <a:solidFill>
                <a:schemeClr val="tx1">
                  <a:lumMod val="50000"/>
                  <a:lumOff val="50000"/>
                  <a:alpha val="88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3" name="Rectangle 2"/>
          <p:cNvSpPr/>
          <p:nvPr/>
        </p:nvSpPr>
        <p:spPr>
          <a:xfrm>
            <a:off x="6296025" y="5677585"/>
            <a:ext cx="6096000" cy="276999"/>
          </a:xfrm>
          <a:prstGeom prst="rect">
            <a:avLst/>
          </a:prstGeom>
        </p:spPr>
        <p:txBody>
          <a:bodyPr>
            <a:spAutoFit/>
          </a:bodyPr>
          <a:lstStyle/>
          <a:p>
            <a:r>
              <a:rPr lang="en-US" sz="1200" i="1" dirty="0">
                <a:solidFill>
                  <a:srgbClr val="FFFF00"/>
                </a:solidFill>
              </a:rPr>
              <a:t>Ansel Adams</a:t>
            </a:r>
            <a:r>
              <a:rPr lang="en-US" sz="1200" i="1" dirty="0">
                <a:solidFill>
                  <a:schemeClr val="bg1">
                    <a:lumMod val="75000"/>
                  </a:schemeClr>
                </a:solidFill>
              </a:rPr>
              <a:t>, Collection Center for Creative Photography, University of Arizona, © 2016</a:t>
            </a:r>
          </a:p>
        </p:txBody>
      </p:sp>
      <p:sp>
        <p:nvSpPr>
          <p:cNvPr id="19" name="TextBox 18"/>
          <p:cNvSpPr txBox="1"/>
          <p:nvPr/>
        </p:nvSpPr>
        <p:spPr>
          <a:xfrm rot="2820968">
            <a:off x="2233752" y="3124202"/>
            <a:ext cx="2349874" cy="400110"/>
          </a:xfrm>
          <a:prstGeom prst="rect">
            <a:avLst/>
          </a:prstGeom>
          <a:noFill/>
        </p:spPr>
        <p:txBody>
          <a:bodyPr wrap="none" rtlCol="0">
            <a:spAutoFit/>
          </a:bodyPr>
          <a:lstStyle/>
          <a:p>
            <a:r>
              <a:rPr lang="en-US" sz="2000" dirty="0">
                <a:solidFill>
                  <a:srgbClr val="00B050"/>
                </a:solidFill>
                <a:latin typeface="Segoe UI Light" panose="020B0502040204020203" pitchFamily="34" charset="0"/>
              </a:rPr>
              <a:t>Plane of sharp focus</a:t>
            </a:r>
          </a:p>
        </p:txBody>
      </p:sp>
      <p:sp>
        <p:nvSpPr>
          <p:cNvPr id="20" name="TextBox 19"/>
          <p:cNvSpPr txBox="1"/>
          <p:nvPr/>
        </p:nvSpPr>
        <p:spPr>
          <a:xfrm>
            <a:off x="3576390" y="6105525"/>
            <a:ext cx="1951175" cy="400110"/>
          </a:xfrm>
          <a:prstGeom prst="rect">
            <a:avLst/>
          </a:prstGeom>
          <a:noFill/>
        </p:spPr>
        <p:txBody>
          <a:bodyPr wrap="none" rtlCol="0">
            <a:spAutoFit/>
          </a:bodyPr>
          <a:lstStyle/>
          <a:p>
            <a:r>
              <a:rPr lang="en-US" sz="2000" dirty="0">
                <a:solidFill>
                  <a:srgbClr val="00B050"/>
                </a:solidFill>
                <a:latin typeface="Segoe UI Light" panose="020B0502040204020203" pitchFamily="34" charset="0"/>
              </a:rPr>
              <a:t>Scheimpflug line</a:t>
            </a:r>
          </a:p>
        </p:txBody>
      </p:sp>
      <p:cxnSp>
        <p:nvCxnSpPr>
          <p:cNvPr id="21" name="Straight Arrow Connector 20"/>
          <p:cNvCxnSpPr/>
          <p:nvPr/>
        </p:nvCxnSpPr>
        <p:spPr>
          <a:xfrm rot="5400000" flipV="1">
            <a:off x="5679080" y="6107475"/>
            <a:ext cx="0" cy="428625"/>
          </a:xfrm>
          <a:prstGeom prst="straightConnector1">
            <a:avLst/>
          </a:prstGeom>
          <a:ln>
            <a:solidFill>
              <a:srgbClr val="FE2626"/>
            </a:solidFill>
            <a:tailEnd type="triangle"/>
          </a:ln>
        </p:spPr>
        <p:style>
          <a:lnRef idx="1">
            <a:schemeClr val="accent1"/>
          </a:lnRef>
          <a:fillRef idx="0">
            <a:schemeClr val="accent1"/>
          </a:fillRef>
          <a:effectRef idx="0">
            <a:schemeClr val="accent1"/>
          </a:effectRef>
          <a:fontRef idx="minor">
            <a:schemeClr val="tx1"/>
          </a:fontRef>
        </p:style>
      </p:cxnSp>
      <p:sp>
        <p:nvSpPr>
          <p:cNvPr id="22" name="Oval 21"/>
          <p:cNvSpPr/>
          <p:nvPr/>
        </p:nvSpPr>
        <p:spPr>
          <a:xfrm>
            <a:off x="5920459" y="6292147"/>
            <a:ext cx="49120" cy="49120"/>
          </a:xfrm>
          <a:prstGeom prst="ellipse">
            <a:avLst/>
          </a:prstGeom>
          <a:solidFill>
            <a:srgbClr val="FFFFFF"/>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p:cNvSpPr txBox="1"/>
          <p:nvPr/>
        </p:nvSpPr>
        <p:spPr>
          <a:xfrm rot="4797297">
            <a:off x="4918448" y="3221184"/>
            <a:ext cx="1330814" cy="400110"/>
          </a:xfrm>
          <a:prstGeom prst="rect">
            <a:avLst/>
          </a:prstGeom>
          <a:noFill/>
        </p:spPr>
        <p:txBody>
          <a:bodyPr wrap="none" rtlCol="0">
            <a:spAutoFit/>
          </a:bodyPr>
          <a:lstStyle/>
          <a:p>
            <a:r>
              <a:rPr lang="en-US" sz="2000" dirty="0">
                <a:solidFill>
                  <a:srgbClr val="00B050"/>
                </a:solidFill>
                <a:latin typeface="Segoe UI Light" panose="020B0502040204020203" pitchFamily="34" charset="0"/>
              </a:rPr>
              <a:t>Lens plane</a:t>
            </a:r>
          </a:p>
        </p:txBody>
      </p:sp>
      <p:sp>
        <p:nvSpPr>
          <p:cNvPr id="24" name="TextBox 23"/>
          <p:cNvSpPr txBox="1"/>
          <p:nvPr/>
        </p:nvSpPr>
        <p:spPr>
          <a:xfrm rot="5400000">
            <a:off x="5366606" y="3276602"/>
            <a:ext cx="1515158" cy="400110"/>
          </a:xfrm>
          <a:prstGeom prst="rect">
            <a:avLst/>
          </a:prstGeom>
          <a:noFill/>
        </p:spPr>
        <p:txBody>
          <a:bodyPr wrap="none" rtlCol="0">
            <a:spAutoFit/>
          </a:bodyPr>
          <a:lstStyle/>
          <a:p>
            <a:r>
              <a:rPr lang="en-US" sz="2000" dirty="0">
                <a:solidFill>
                  <a:srgbClr val="00B050"/>
                </a:solidFill>
                <a:latin typeface="Segoe UI Light" panose="020B0502040204020203" pitchFamily="34" charset="0"/>
              </a:rPr>
              <a:t>Image plane</a:t>
            </a:r>
          </a:p>
        </p:txBody>
      </p:sp>
      <p:pic>
        <p:nvPicPr>
          <p:cNvPr id="5" name="slide1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2358961" y="6451600"/>
            <a:ext cx="406400" cy="406400"/>
          </a:xfrm>
          <a:prstGeom prst="rect">
            <a:avLst/>
          </a:prstGeom>
        </p:spPr>
      </p:pic>
    </p:spTree>
    <p:extLst>
      <p:ext uri="{BB962C8B-B14F-4D97-AF65-F5344CB8AC3E}">
        <p14:creationId xmlns:p14="http://schemas.microsoft.com/office/powerpoint/2010/main" val="1358238004"/>
      </p:ext>
    </p:extLst>
  </p:cSld>
  <p:clrMapOvr>
    <a:masterClrMapping/>
  </p:clrMapOvr>
  <mc:AlternateContent xmlns:mc="http://schemas.openxmlformats.org/markup-compatibility/2006" xmlns:p14="http://schemas.microsoft.com/office/powerpoint/2010/main">
    <mc:Choice Requires="p14">
      <p:transition spd="med" p14:dur="700" advClick="0" advTm="13000">
        <p:fade/>
      </p:transition>
    </mc:Choice>
    <mc:Fallback xmlns="">
      <p:transition spd="med" advClick="0" advTm="1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842"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13933" y="3044280"/>
            <a:ext cx="4564135" cy="769441"/>
          </a:xfrm>
          <a:prstGeom prst="rect">
            <a:avLst/>
          </a:prstGeom>
          <a:noFill/>
        </p:spPr>
        <p:txBody>
          <a:bodyPr wrap="none" rtlCol="0">
            <a:spAutoFit/>
          </a:bodyPr>
          <a:lstStyle/>
          <a:p>
            <a:r>
              <a:rPr lang="en-US" sz="4400" b="1" dirty="0">
                <a:solidFill>
                  <a:srgbClr val="FF3F7A"/>
                </a:solidFill>
                <a:latin typeface="Euclid" panose="02020503060505020303" pitchFamily="18" charset="0"/>
              </a:rPr>
              <a:t>Proposed method</a:t>
            </a:r>
          </a:p>
        </p:txBody>
      </p:sp>
    </p:spTree>
    <p:extLst>
      <p:ext uri="{BB962C8B-B14F-4D97-AF65-F5344CB8AC3E}">
        <p14:creationId xmlns:p14="http://schemas.microsoft.com/office/powerpoint/2010/main" val="904743171"/>
      </p:ext>
    </p:extLst>
  </p:cSld>
  <p:clrMapOvr>
    <a:masterClrMapping/>
  </p:clrMapOvr>
  <mc:AlternateContent xmlns:mc="http://schemas.openxmlformats.org/markup-compatibility/2006" xmlns:p14="http://schemas.microsoft.com/office/powerpoint/2010/main">
    <mc:Choice Requires="p14">
      <p:transition spd="med" p14:dur="700" advClick="0" advTm="500">
        <p:fade/>
      </p:transition>
    </mc:Choice>
    <mc:Fallback xmlns="">
      <p:transition spd="med" advClick="0" advTm="50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34" hidden="1"/>
          <p:cNvPicPr>
            <a:picLocks noChangeAspect="1"/>
          </p:cNvPicPr>
          <p:nvPr/>
        </p:nvPicPr>
        <p:blipFill>
          <a:blip r:embed="rId5"/>
          <a:stretch>
            <a:fillRect/>
          </a:stretch>
        </p:blipFill>
        <p:spPr>
          <a:xfrm>
            <a:off x="1005372" y="1955463"/>
            <a:ext cx="8466667" cy="1961905"/>
          </a:xfrm>
          <a:prstGeom prst="rect">
            <a:avLst/>
          </a:prstGeom>
        </p:spPr>
      </p:pic>
      <p:sp>
        <p:nvSpPr>
          <p:cNvPr id="2" name="TextBox 1"/>
          <p:cNvSpPr txBox="1"/>
          <p:nvPr/>
        </p:nvSpPr>
        <p:spPr>
          <a:xfrm>
            <a:off x="324812" y="399082"/>
            <a:ext cx="3961341" cy="646331"/>
          </a:xfrm>
          <a:prstGeom prst="rect">
            <a:avLst/>
          </a:prstGeom>
          <a:noFill/>
        </p:spPr>
        <p:txBody>
          <a:bodyPr wrap="none" rtlCol="0">
            <a:spAutoFit/>
          </a:bodyPr>
          <a:lstStyle/>
          <a:p>
            <a:r>
              <a:rPr lang="en-US" sz="3600" b="1" dirty="0">
                <a:solidFill>
                  <a:srgbClr val="FF3F7A"/>
                </a:solidFill>
                <a:latin typeface="Euclid" panose="02020503060505020303" pitchFamily="18" charset="0"/>
              </a:rPr>
              <a:t>Illustration of idea</a:t>
            </a:r>
          </a:p>
        </p:txBody>
      </p:sp>
      <p:grpSp>
        <p:nvGrpSpPr>
          <p:cNvPr id="37" name="Group 36"/>
          <p:cNvGrpSpPr/>
          <p:nvPr/>
        </p:nvGrpSpPr>
        <p:grpSpPr>
          <a:xfrm>
            <a:off x="928630" y="1925053"/>
            <a:ext cx="10345987" cy="3041583"/>
            <a:chOff x="1357162" y="1925053"/>
            <a:chExt cx="10345987" cy="3041583"/>
          </a:xfrm>
        </p:grpSpPr>
        <p:cxnSp>
          <p:nvCxnSpPr>
            <p:cNvPr id="6" name="Straight Connector 5"/>
            <p:cNvCxnSpPr/>
            <p:nvPr/>
          </p:nvCxnSpPr>
          <p:spPr>
            <a:xfrm>
              <a:off x="1361156" y="3432123"/>
              <a:ext cx="10241280" cy="0"/>
            </a:xfrm>
            <a:prstGeom prst="line">
              <a:avLst/>
            </a:prstGeom>
            <a:ln w="12700">
              <a:solidFill>
                <a:srgbClr val="F5504E"/>
              </a:solidFill>
            </a:ln>
          </p:spPr>
          <p:style>
            <a:lnRef idx="1">
              <a:schemeClr val="accent1"/>
            </a:lnRef>
            <a:fillRef idx="0">
              <a:schemeClr val="accent1"/>
            </a:fillRef>
            <a:effectRef idx="0">
              <a:schemeClr val="accent1"/>
            </a:effectRef>
            <a:fontRef idx="minor">
              <a:schemeClr val="tx1"/>
            </a:fontRef>
          </p:style>
        </p:cxnSp>
        <p:sp>
          <p:nvSpPr>
            <p:cNvPr id="7" name="Cube 6"/>
            <p:cNvSpPr/>
            <p:nvPr/>
          </p:nvSpPr>
          <p:spPr>
            <a:xfrm>
              <a:off x="5641976" y="3018930"/>
              <a:ext cx="552450" cy="548640"/>
            </a:xfrm>
            <a:prstGeom prst="cube">
              <a:avLst>
                <a:gd name="adj" fmla="val 25000"/>
              </a:avLst>
            </a:prstGeom>
            <a:solidFill>
              <a:schemeClr val="bg1">
                <a:lumMod val="65000"/>
                <a:alpha val="85000"/>
              </a:schemeClr>
            </a:solidFill>
            <a:ln w="0">
              <a:solidFill>
                <a:schemeClr val="tx1">
                  <a:lumMod val="50000"/>
                  <a:lumOff val="50000"/>
                  <a:alpha val="34000"/>
                </a:schemeClr>
              </a:solidFill>
            </a:ln>
            <a:effectLst>
              <a:outerShdw blurRad="76200" dist="12700" dir="13500000" sy="23000" kx="1200000" algn="br"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p:cNvCxnSpPr/>
            <p:nvPr/>
          </p:nvCxnSpPr>
          <p:spPr>
            <a:xfrm>
              <a:off x="11578624" y="2809383"/>
              <a:ext cx="0" cy="1231900"/>
            </a:xfrm>
            <a:prstGeom prst="line">
              <a:avLst/>
            </a:prstGeom>
            <a:ln w="38100" cap="rnd">
              <a:solidFill>
                <a:srgbClr val="777777"/>
              </a:solidFill>
              <a:roun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357162" y="1925053"/>
              <a:ext cx="10345987" cy="3041583"/>
            </a:xfrm>
            <a:prstGeom prst="rect">
              <a:avLst/>
            </a:prstGeom>
            <a:noFill/>
            <a:ln w="63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ube 12"/>
            <p:cNvSpPr/>
            <p:nvPr/>
          </p:nvSpPr>
          <p:spPr>
            <a:xfrm>
              <a:off x="1689101" y="3018930"/>
              <a:ext cx="552450" cy="548640"/>
            </a:xfrm>
            <a:prstGeom prst="cube">
              <a:avLst>
                <a:gd name="adj" fmla="val 25000"/>
              </a:avLst>
            </a:prstGeom>
            <a:solidFill>
              <a:schemeClr val="bg1">
                <a:lumMod val="65000"/>
                <a:alpha val="85000"/>
              </a:schemeClr>
            </a:solidFill>
            <a:ln w="0">
              <a:solidFill>
                <a:schemeClr val="tx1">
                  <a:lumMod val="50000"/>
                  <a:lumOff val="50000"/>
                  <a:alpha val="34000"/>
                </a:schemeClr>
              </a:solidFill>
            </a:ln>
            <a:effectLst>
              <a:outerShdw blurRad="76200" dist="12700" dir="13500000" sy="23000" kx="1200000" algn="br"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Cube 13"/>
            <p:cNvSpPr/>
            <p:nvPr/>
          </p:nvSpPr>
          <p:spPr>
            <a:xfrm>
              <a:off x="3003551" y="3018930"/>
              <a:ext cx="552450" cy="548640"/>
            </a:xfrm>
            <a:prstGeom prst="cube">
              <a:avLst>
                <a:gd name="adj" fmla="val 25000"/>
              </a:avLst>
            </a:prstGeom>
            <a:solidFill>
              <a:schemeClr val="bg1">
                <a:lumMod val="65000"/>
                <a:alpha val="85000"/>
              </a:schemeClr>
            </a:solidFill>
            <a:ln w="0">
              <a:solidFill>
                <a:schemeClr val="tx1">
                  <a:lumMod val="50000"/>
                  <a:lumOff val="50000"/>
                  <a:alpha val="34000"/>
                </a:schemeClr>
              </a:solidFill>
            </a:ln>
            <a:effectLst>
              <a:outerShdw blurRad="76200" dist="12700" dir="13500000" sy="23000" kx="1200000" algn="br"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Cube 14"/>
            <p:cNvSpPr/>
            <p:nvPr/>
          </p:nvSpPr>
          <p:spPr>
            <a:xfrm>
              <a:off x="4318001" y="3018930"/>
              <a:ext cx="552450" cy="548640"/>
            </a:xfrm>
            <a:prstGeom prst="cube">
              <a:avLst>
                <a:gd name="adj" fmla="val 25000"/>
              </a:avLst>
            </a:prstGeom>
            <a:solidFill>
              <a:schemeClr val="bg1">
                <a:lumMod val="65000"/>
                <a:alpha val="85000"/>
              </a:schemeClr>
            </a:solidFill>
            <a:ln w="0">
              <a:solidFill>
                <a:schemeClr val="tx1">
                  <a:lumMod val="50000"/>
                  <a:lumOff val="50000"/>
                  <a:alpha val="34000"/>
                </a:schemeClr>
              </a:solidFill>
            </a:ln>
            <a:effectLst>
              <a:outerShdw blurRad="76200" dist="12700" dir="13500000" sy="23000" kx="1200000" algn="br"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Cube 15"/>
            <p:cNvSpPr/>
            <p:nvPr/>
          </p:nvSpPr>
          <p:spPr>
            <a:xfrm>
              <a:off x="6946801" y="3018930"/>
              <a:ext cx="552450" cy="548640"/>
            </a:xfrm>
            <a:prstGeom prst="cube">
              <a:avLst>
                <a:gd name="adj" fmla="val 25000"/>
              </a:avLst>
            </a:prstGeom>
            <a:solidFill>
              <a:schemeClr val="bg1">
                <a:lumMod val="65000"/>
                <a:alpha val="85000"/>
              </a:schemeClr>
            </a:solidFill>
            <a:ln w="0">
              <a:solidFill>
                <a:schemeClr val="tx1">
                  <a:lumMod val="50000"/>
                  <a:lumOff val="50000"/>
                  <a:alpha val="34000"/>
                </a:schemeClr>
              </a:solidFill>
            </a:ln>
            <a:effectLst>
              <a:outerShdw blurRad="76200" dist="12700" dir="13500000" sy="23000" kx="1200000" algn="br"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Cube 16"/>
            <p:cNvSpPr/>
            <p:nvPr/>
          </p:nvSpPr>
          <p:spPr>
            <a:xfrm>
              <a:off x="8280401" y="3018930"/>
              <a:ext cx="552450" cy="548640"/>
            </a:xfrm>
            <a:prstGeom prst="cube">
              <a:avLst>
                <a:gd name="adj" fmla="val 25000"/>
              </a:avLst>
            </a:prstGeom>
            <a:solidFill>
              <a:schemeClr val="bg1">
                <a:lumMod val="65000"/>
                <a:alpha val="85000"/>
              </a:schemeClr>
            </a:solidFill>
            <a:ln w="0">
              <a:solidFill>
                <a:schemeClr val="tx1">
                  <a:lumMod val="50000"/>
                  <a:lumOff val="50000"/>
                  <a:alpha val="34000"/>
                </a:schemeClr>
              </a:solidFill>
            </a:ln>
            <a:effectLst>
              <a:outerShdw blurRad="76200" dist="12700" dir="13500000" sy="23000" kx="1200000" algn="br"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lens"/>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420047" y="2808133"/>
              <a:ext cx="1728399" cy="1249199"/>
            </a:xfrm>
            <a:prstGeom prst="rect">
              <a:avLst/>
            </a:prstGeom>
            <a:effectLst>
              <a:outerShdw blurRad="50800" dist="38100" dir="5400000" algn="ctr" rotWithShape="0">
                <a:srgbClr val="000000">
                  <a:alpha val="95000"/>
                </a:srgbClr>
              </a:outerShdw>
            </a:effectLst>
          </p:spPr>
        </p:pic>
        <p:sp>
          <p:nvSpPr>
            <p:cNvPr id="11" name="Oval 10"/>
            <p:cNvSpPr/>
            <p:nvPr/>
          </p:nvSpPr>
          <p:spPr>
            <a:xfrm rot="600000">
              <a:off x="10639790" y="3411920"/>
              <a:ext cx="45719" cy="45719"/>
            </a:xfrm>
            <a:prstGeom prst="ellipse">
              <a:avLst/>
            </a:prstGeom>
            <a:solidFill>
              <a:srgbClr val="FF2F2F">
                <a:alpha val="78000"/>
              </a:srgbClr>
            </a:solidFill>
            <a:ln w="63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8" name="Straight Connector 37"/>
          <p:cNvCxnSpPr/>
          <p:nvPr/>
        </p:nvCxnSpPr>
        <p:spPr>
          <a:xfrm rot="1980000">
            <a:off x="8768259" y="3382673"/>
            <a:ext cx="0" cy="104351"/>
          </a:xfrm>
          <a:prstGeom prst="line">
            <a:avLst/>
          </a:prstGeom>
          <a:ln w="9525" cap="sq">
            <a:solidFill>
              <a:srgbClr val="F5504E"/>
            </a:solidFill>
          </a:ln>
        </p:spPr>
        <p:style>
          <a:lnRef idx="1">
            <a:schemeClr val="dk1"/>
          </a:lnRef>
          <a:fillRef idx="0">
            <a:schemeClr val="dk1"/>
          </a:fillRef>
          <a:effectRef idx="0">
            <a:schemeClr val="dk1"/>
          </a:effectRef>
          <a:fontRef idx="minor">
            <a:schemeClr val="tx1"/>
          </a:fontRef>
        </p:style>
      </p:cxnSp>
      <p:cxnSp>
        <p:nvCxnSpPr>
          <p:cNvPr id="39" name="Straight Connector 38"/>
          <p:cNvCxnSpPr/>
          <p:nvPr/>
        </p:nvCxnSpPr>
        <p:spPr>
          <a:xfrm rot="1980000">
            <a:off x="8837680" y="3387278"/>
            <a:ext cx="0" cy="104351"/>
          </a:xfrm>
          <a:prstGeom prst="line">
            <a:avLst/>
          </a:prstGeom>
          <a:ln w="9525" cap="sq">
            <a:solidFill>
              <a:srgbClr val="F5504E"/>
            </a:solidFill>
          </a:ln>
        </p:spPr>
        <p:style>
          <a:lnRef idx="1">
            <a:schemeClr val="dk1"/>
          </a:lnRef>
          <a:fillRef idx="0">
            <a:schemeClr val="dk1"/>
          </a:fillRef>
          <a:effectRef idx="0">
            <a:schemeClr val="dk1"/>
          </a:effectRef>
          <a:fontRef idx="minor">
            <a:schemeClr val="tx1"/>
          </a:fontRef>
        </p:style>
      </p:cxnSp>
      <p:sp>
        <p:nvSpPr>
          <p:cNvPr id="18" name="TextBox 17"/>
          <p:cNvSpPr txBox="1"/>
          <p:nvPr/>
        </p:nvSpPr>
        <p:spPr>
          <a:xfrm>
            <a:off x="1104900" y="1971675"/>
            <a:ext cx="3770135" cy="461665"/>
          </a:xfrm>
          <a:prstGeom prst="rect">
            <a:avLst/>
          </a:prstGeom>
          <a:noFill/>
        </p:spPr>
        <p:txBody>
          <a:bodyPr wrap="none" rtlCol="0">
            <a:spAutoFit/>
          </a:bodyPr>
          <a:lstStyle/>
          <a:p>
            <a:r>
              <a:rPr lang="en-US" sz="2400" b="1" spc="300" dirty="0">
                <a:solidFill>
                  <a:schemeClr val="tx1">
                    <a:lumMod val="75000"/>
                    <a:lumOff val="25000"/>
                  </a:schemeClr>
                </a:solidFill>
                <a:latin typeface="Segoe WP" panose="020B0502040204020203" pitchFamily="34" charset="0"/>
                <a:cs typeface="Segoe WP" panose="020B0502040204020203" pitchFamily="34" charset="0"/>
              </a:rPr>
              <a:t>DEEP OBJECT SPACE</a:t>
            </a:r>
            <a:endParaRPr lang="en-US" b="1" spc="300" dirty="0">
              <a:solidFill>
                <a:schemeClr val="tx1">
                  <a:lumMod val="75000"/>
                  <a:lumOff val="25000"/>
                </a:schemeClr>
              </a:solidFill>
              <a:latin typeface="Segoe WP" panose="020B0502040204020203" pitchFamily="34" charset="0"/>
              <a:cs typeface="Segoe WP" panose="020B0502040204020203" pitchFamily="34" charset="0"/>
            </a:endParaRPr>
          </a:p>
        </p:txBody>
      </p:sp>
      <p:grpSp>
        <p:nvGrpSpPr>
          <p:cNvPr id="19" name="Group 18"/>
          <p:cNvGrpSpPr/>
          <p:nvPr/>
        </p:nvGrpSpPr>
        <p:grpSpPr>
          <a:xfrm>
            <a:off x="10439400" y="4143375"/>
            <a:ext cx="837089" cy="693182"/>
            <a:chOff x="10448925" y="4143375"/>
            <a:chExt cx="837089" cy="693182"/>
          </a:xfrm>
        </p:grpSpPr>
        <p:sp>
          <p:nvSpPr>
            <p:cNvPr id="20" name="TextBox 19"/>
            <p:cNvSpPr txBox="1"/>
            <p:nvPr/>
          </p:nvSpPr>
          <p:spPr>
            <a:xfrm>
              <a:off x="10448925" y="4467225"/>
              <a:ext cx="837089" cy="369332"/>
            </a:xfrm>
            <a:prstGeom prst="rect">
              <a:avLst/>
            </a:prstGeom>
            <a:noFill/>
          </p:spPr>
          <p:txBody>
            <a:bodyPr wrap="none" rtlCol="0">
              <a:spAutoFit/>
            </a:bodyPr>
            <a:lstStyle/>
            <a:p>
              <a:r>
                <a:rPr lang="en-US" dirty="0">
                  <a:solidFill>
                    <a:srgbClr val="00B050"/>
                  </a:solidFill>
                  <a:latin typeface="Segoe UI Light" panose="020B0502040204020203" pitchFamily="34" charset="0"/>
                </a:rPr>
                <a:t>Sensor</a:t>
              </a:r>
            </a:p>
          </p:txBody>
        </p:sp>
        <p:cxnSp>
          <p:nvCxnSpPr>
            <p:cNvPr id="21" name="Straight Arrow Connector 20"/>
            <p:cNvCxnSpPr/>
            <p:nvPr/>
          </p:nvCxnSpPr>
          <p:spPr>
            <a:xfrm flipV="1">
              <a:off x="11153775" y="4143375"/>
              <a:ext cx="0" cy="428625"/>
            </a:xfrm>
            <a:prstGeom prst="straightConnector1">
              <a:avLst/>
            </a:prstGeom>
            <a:ln>
              <a:solidFill>
                <a:srgbClr val="FE2626"/>
              </a:solidFill>
              <a:tailEnd type="triangle"/>
            </a:ln>
          </p:spPr>
          <p:style>
            <a:lnRef idx="1">
              <a:schemeClr val="accent1"/>
            </a:lnRef>
            <a:fillRef idx="0">
              <a:schemeClr val="accent1"/>
            </a:fillRef>
            <a:effectRef idx="0">
              <a:schemeClr val="accent1"/>
            </a:effectRef>
            <a:fontRef idx="minor">
              <a:schemeClr val="tx1"/>
            </a:fontRef>
          </p:style>
        </p:cxnSp>
      </p:grpSp>
      <p:pic>
        <p:nvPicPr>
          <p:cNvPr id="3" name="slide18">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2403958" y="6451600"/>
            <a:ext cx="406400" cy="406400"/>
          </a:xfrm>
          <a:prstGeom prst="rect">
            <a:avLst/>
          </a:prstGeom>
        </p:spPr>
      </p:pic>
      <p:sp>
        <p:nvSpPr>
          <p:cNvPr id="23" name="caption text 1"/>
          <p:cNvSpPr txBox="1"/>
          <p:nvPr/>
        </p:nvSpPr>
        <p:spPr>
          <a:xfrm>
            <a:off x="928630" y="5245565"/>
            <a:ext cx="10345987" cy="400110"/>
          </a:xfrm>
          <a:prstGeom prst="rect">
            <a:avLst/>
          </a:prstGeom>
          <a:solidFill>
            <a:schemeClr val="bg1">
              <a:alpha val="20000"/>
            </a:schemeClr>
          </a:solidFill>
          <a:ln w="19050">
            <a:gradFill flip="none" rotWithShape="1">
              <a:gsLst>
                <a:gs pos="0">
                  <a:srgbClr val="FF0000">
                    <a:alpha val="0"/>
                  </a:srgbClr>
                </a:gs>
                <a:gs pos="97000">
                  <a:srgbClr val="FF0000">
                    <a:alpha val="0"/>
                  </a:srgbClr>
                </a:gs>
                <a:gs pos="97000">
                  <a:srgbClr val="00B050"/>
                </a:gs>
                <a:gs pos="100000">
                  <a:srgbClr val="00B050"/>
                </a:gs>
              </a:gsLst>
              <a:lin ang="16200000" scaled="1"/>
              <a:tileRect/>
            </a:gradFill>
          </a:ln>
        </p:spPr>
        <p:txBody>
          <a:bodyPr wrap="square" rtlCol="0">
            <a:spAutoFit/>
          </a:bodyPr>
          <a:lstStyle/>
          <a:p>
            <a:pPr marL="61913"/>
            <a:r>
              <a:rPr lang="en-US" sz="2000" dirty="0">
                <a:solidFill>
                  <a:srgbClr val="FFFFFF"/>
                </a:solidFill>
                <a:latin typeface="Verdana" panose="020B0604030504040204" pitchFamily="34" charset="0"/>
                <a:ea typeface="Verdana" panose="020B0604030504040204" pitchFamily="34" charset="0"/>
                <a:cs typeface="Verdana" panose="020B0604030504040204" pitchFamily="34" charset="0"/>
              </a:rPr>
              <a:t>We tilt the lens about the entrance pupil while capturing images of the scene. </a:t>
            </a:r>
          </a:p>
        </p:txBody>
      </p:sp>
    </p:spTree>
    <p:extLst>
      <p:ext uri="{BB962C8B-B14F-4D97-AF65-F5344CB8AC3E}">
        <p14:creationId xmlns:p14="http://schemas.microsoft.com/office/powerpoint/2010/main" val="1286501769"/>
      </p:ext>
    </p:extLst>
  </p:cSld>
  <p:clrMapOvr>
    <a:masterClrMapping/>
  </p:clrMapOvr>
  <mc:AlternateContent xmlns:mc="http://schemas.openxmlformats.org/markup-compatibility/2006" xmlns:p14="http://schemas.microsoft.com/office/powerpoint/2010/main">
    <mc:Choice Requires="p14">
      <p:transition spd="med" p14:dur="700" advClick="0" advTm="4500">
        <p:fade/>
      </p:transition>
    </mc:Choice>
    <mc:Fallback xmlns="">
      <p:transition spd="med" advClick="0" advTm="45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799" fill="hold"/>
                                        <p:tgtEl>
                                          <p:spTgt spid="3"/>
                                        </p:tgtEl>
                                      </p:cBhvr>
                                    </p:cmd>
                                  </p:childTnLst>
                                </p:cTn>
                              </p:par>
                              <p:par>
                                <p:cTn id="7" presetID="1" presetClass="entr" presetSubtype="0" fill="hold" grpId="0" nodeType="withEffect">
                                  <p:stCondLst>
                                    <p:cond delay="0"/>
                                  </p:stCondLst>
                                  <p:childTnLst>
                                    <p:set>
                                      <p:cBhvr>
                                        <p:cTn id="8" dur="1" fill="hold">
                                          <p:stCondLst>
                                            <p:cond delay="999"/>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9" fill="hold" display="0">
                  <p:stCondLst>
                    <p:cond delay="indefinite"/>
                  </p:stCondLst>
                  <p:endCondLst>
                    <p:cond evt="onStopAudio" delay="0">
                      <p:tgtEl>
                        <p:sldTgt/>
                      </p:tgtEl>
                    </p:cond>
                  </p:endCondLst>
                </p:cTn>
                <p:tgtEl>
                  <p:spTgt spid="3"/>
                </p:tgtEl>
              </p:cMediaNode>
            </p:audio>
          </p:childTnLst>
        </p:cTn>
      </p:par>
    </p:tnLst>
    <p:bldLst>
      <p:bldP spid="23"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23"/>
          <p:cNvSpPr txBox="1"/>
          <p:nvPr/>
        </p:nvSpPr>
        <p:spPr>
          <a:xfrm>
            <a:off x="1104900" y="1971675"/>
            <a:ext cx="3770135" cy="461665"/>
          </a:xfrm>
          <a:prstGeom prst="rect">
            <a:avLst/>
          </a:prstGeom>
          <a:noFill/>
        </p:spPr>
        <p:txBody>
          <a:bodyPr wrap="none" rtlCol="0">
            <a:spAutoFit/>
          </a:bodyPr>
          <a:lstStyle/>
          <a:p>
            <a:r>
              <a:rPr lang="en-US" sz="2400" b="1" spc="300" dirty="0">
                <a:solidFill>
                  <a:schemeClr val="tx1">
                    <a:lumMod val="75000"/>
                    <a:lumOff val="25000"/>
                  </a:schemeClr>
                </a:solidFill>
                <a:latin typeface="Segoe WP" panose="020B0502040204020203" pitchFamily="34" charset="0"/>
                <a:cs typeface="Segoe WP" panose="020B0502040204020203" pitchFamily="34" charset="0"/>
              </a:rPr>
              <a:t>DEEP OBJECT SPACE</a:t>
            </a:r>
            <a:endParaRPr lang="en-US" b="1" spc="300" dirty="0">
              <a:solidFill>
                <a:schemeClr val="tx1">
                  <a:lumMod val="75000"/>
                  <a:lumOff val="25000"/>
                </a:schemeClr>
              </a:solidFill>
              <a:latin typeface="Segoe WP" panose="020B0502040204020203" pitchFamily="34" charset="0"/>
              <a:cs typeface="Segoe WP" panose="020B0502040204020203" pitchFamily="34" charset="0"/>
            </a:endParaRPr>
          </a:p>
        </p:txBody>
      </p:sp>
      <p:sp>
        <p:nvSpPr>
          <p:cNvPr id="2" name="TextBox 1"/>
          <p:cNvSpPr txBox="1"/>
          <p:nvPr/>
        </p:nvSpPr>
        <p:spPr>
          <a:xfrm>
            <a:off x="324812" y="399082"/>
            <a:ext cx="3961341" cy="646331"/>
          </a:xfrm>
          <a:prstGeom prst="rect">
            <a:avLst/>
          </a:prstGeom>
          <a:noFill/>
        </p:spPr>
        <p:txBody>
          <a:bodyPr wrap="none" rtlCol="0">
            <a:spAutoFit/>
          </a:bodyPr>
          <a:lstStyle/>
          <a:p>
            <a:r>
              <a:rPr lang="en-US" sz="3600" b="1" dirty="0">
                <a:solidFill>
                  <a:srgbClr val="FF3F7A"/>
                </a:solidFill>
                <a:latin typeface="Euclid" panose="02020503060505020303" pitchFamily="18" charset="0"/>
              </a:rPr>
              <a:t>Illustration of idea</a:t>
            </a:r>
          </a:p>
        </p:txBody>
      </p:sp>
      <p:pic>
        <p:nvPicPr>
          <p:cNvPr id="3" name="Picture 2" hidden="1"/>
          <p:cNvPicPr>
            <a:picLocks noChangeAspect="1"/>
          </p:cNvPicPr>
          <p:nvPr/>
        </p:nvPicPr>
        <p:blipFill>
          <a:blip r:embed="rId2"/>
          <a:stretch>
            <a:fillRect/>
          </a:stretch>
        </p:blipFill>
        <p:spPr>
          <a:xfrm>
            <a:off x="1005372" y="1955463"/>
            <a:ext cx="8466667" cy="1961905"/>
          </a:xfrm>
          <a:prstGeom prst="rect">
            <a:avLst/>
          </a:prstGeom>
        </p:spPr>
      </p:pic>
      <p:grpSp>
        <p:nvGrpSpPr>
          <p:cNvPr id="5" name="Group 4"/>
          <p:cNvGrpSpPr/>
          <p:nvPr/>
        </p:nvGrpSpPr>
        <p:grpSpPr>
          <a:xfrm>
            <a:off x="928630" y="1925053"/>
            <a:ext cx="10345987" cy="3041583"/>
            <a:chOff x="1357162" y="1925053"/>
            <a:chExt cx="10345987" cy="3041583"/>
          </a:xfrm>
        </p:grpSpPr>
        <p:cxnSp>
          <p:nvCxnSpPr>
            <p:cNvPr id="6" name="Straight Connector 5"/>
            <p:cNvCxnSpPr/>
            <p:nvPr/>
          </p:nvCxnSpPr>
          <p:spPr>
            <a:xfrm>
              <a:off x="1361156" y="3432123"/>
              <a:ext cx="10241280" cy="0"/>
            </a:xfrm>
            <a:prstGeom prst="line">
              <a:avLst/>
            </a:prstGeom>
            <a:ln w="12700">
              <a:solidFill>
                <a:srgbClr val="F5504E"/>
              </a:solidFill>
            </a:ln>
          </p:spPr>
          <p:style>
            <a:lnRef idx="1">
              <a:schemeClr val="accent1"/>
            </a:lnRef>
            <a:fillRef idx="0">
              <a:schemeClr val="accent1"/>
            </a:fillRef>
            <a:effectRef idx="0">
              <a:schemeClr val="accent1"/>
            </a:effectRef>
            <a:fontRef idx="minor">
              <a:schemeClr val="tx1"/>
            </a:fontRef>
          </p:style>
        </p:cxnSp>
        <p:sp>
          <p:nvSpPr>
            <p:cNvPr id="7" name="Cube 6"/>
            <p:cNvSpPr/>
            <p:nvPr/>
          </p:nvSpPr>
          <p:spPr>
            <a:xfrm>
              <a:off x="5641976" y="3018930"/>
              <a:ext cx="552450" cy="548640"/>
            </a:xfrm>
            <a:prstGeom prst="cube">
              <a:avLst>
                <a:gd name="adj" fmla="val 25000"/>
              </a:avLst>
            </a:prstGeom>
            <a:solidFill>
              <a:schemeClr val="bg1">
                <a:lumMod val="65000"/>
                <a:alpha val="85000"/>
              </a:schemeClr>
            </a:solidFill>
            <a:ln w="0">
              <a:solidFill>
                <a:schemeClr val="tx1">
                  <a:lumMod val="50000"/>
                  <a:lumOff val="50000"/>
                  <a:alpha val="34000"/>
                </a:schemeClr>
              </a:solidFill>
            </a:ln>
            <a:effectLst>
              <a:outerShdw blurRad="76200" dist="12700" dir="13500000" sy="23000" kx="1200000" algn="br"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p:cNvCxnSpPr/>
            <p:nvPr/>
          </p:nvCxnSpPr>
          <p:spPr>
            <a:xfrm>
              <a:off x="11578624" y="2809383"/>
              <a:ext cx="0" cy="1231900"/>
            </a:xfrm>
            <a:prstGeom prst="line">
              <a:avLst/>
            </a:prstGeom>
            <a:ln w="38100" cap="rnd">
              <a:solidFill>
                <a:srgbClr val="777777"/>
              </a:solidFill>
              <a:roun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357162" y="1925053"/>
              <a:ext cx="10345987" cy="3041583"/>
            </a:xfrm>
            <a:prstGeom prst="rect">
              <a:avLst/>
            </a:prstGeom>
            <a:noFill/>
            <a:ln w="63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ube 12"/>
            <p:cNvSpPr/>
            <p:nvPr/>
          </p:nvSpPr>
          <p:spPr>
            <a:xfrm>
              <a:off x="1689101" y="3018930"/>
              <a:ext cx="552450" cy="548640"/>
            </a:xfrm>
            <a:prstGeom prst="cube">
              <a:avLst>
                <a:gd name="adj" fmla="val 25000"/>
              </a:avLst>
            </a:prstGeom>
            <a:solidFill>
              <a:schemeClr val="bg1">
                <a:lumMod val="65000"/>
                <a:alpha val="85000"/>
              </a:schemeClr>
            </a:solidFill>
            <a:ln w="0">
              <a:solidFill>
                <a:schemeClr val="tx1">
                  <a:lumMod val="50000"/>
                  <a:lumOff val="50000"/>
                  <a:alpha val="34000"/>
                </a:schemeClr>
              </a:solidFill>
            </a:ln>
            <a:effectLst>
              <a:outerShdw blurRad="76200" dist="12700" dir="13500000" sy="23000" kx="1200000" algn="br"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Cube 13"/>
            <p:cNvSpPr/>
            <p:nvPr/>
          </p:nvSpPr>
          <p:spPr>
            <a:xfrm>
              <a:off x="3003551" y="3018930"/>
              <a:ext cx="552450" cy="548640"/>
            </a:xfrm>
            <a:prstGeom prst="cube">
              <a:avLst>
                <a:gd name="adj" fmla="val 25000"/>
              </a:avLst>
            </a:prstGeom>
            <a:solidFill>
              <a:schemeClr val="bg1">
                <a:lumMod val="65000"/>
                <a:alpha val="85000"/>
              </a:schemeClr>
            </a:solidFill>
            <a:ln w="0">
              <a:solidFill>
                <a:schemeClr val="tx1">
                  <a:lumMod val="50000"/>
                  <a:lumOff val="50000"/>
                  <a:alpha val="34000"/>
                </a:schemeClr>
              </a:solidFill>
            </a:ln>
            <a:effectLst>
              <a:outerShdw blurRad="76200" dist="12700" dir="13500000" sy="23000" kx="1200000" algn="br"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Cube 14"/>
            <p:cNvSpPr/>
            <p:nvPr/>
          </p:nvSpPr>
          <p:spPr>
            <a:xfrm>
              <a:off x="4318001" y="3018930"/>
              <a:ext cx="552450" cy="548640"/>
            </a:xfrm>
            <a:prstGeom prst="cube">
              <a:avLst>
                <a:gd name="adj" fmla="val 25000"/>
              </a:avLst>
            </a:prstGeom>
            <a:solidFill>
              <a:schemeClr val="bg1">
                <a:lumMod val="65000"/>
                <a:alpha val="85000"/>
              </a:schemeClr>
            </a:solidFill>
            <a:ln w="0">
              <a:solidFill>
                <a:schemeClr val="tx1">
                  <a:lumMod val="50000"/>
                  <a:lumOff val="50000"/>
                  <a:alpha val="34000"/>
                </a:schemeClr>
              </a:solidFill>
            </a:ln>
            <a:effectLst>
              <a:outerShdw blurRad="76200" dist="12700" dir="13500000" sy="23000" kx="1200000" algn="br"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Cube 15"/>
            <p:cNvSpPr/>
            <p:nvPr/>
          </p:nvSpPr>
          <p:spPr>
            <a:xfrm>
              <a:off x="6946801" y="3018930"/>
              <a:ext cx="552450" cy="548640"/>
            </a:xfrm>
            <a:prstGeom prst="cube">
              <a:avLst>
                <a:gd name="adj" fmla="val 25000"/>
              </a:avLst>
            </a:prstGeom>
            <a:solidFill>
              <a:schemeClr val="bg1">
                <a:lumMod val="65000"/>
                <a:alpha val="85000"/>
              </a:schemeClr>
            </a:solidFill>
            <a:ln w="0">
              <a:solidFill>
                <a:schemeClr val="tx1">
                  <a:lumMod val="50000"/>
                  <a:lumOff val="50000"/>
                  <a:alpha val="34000"/>
                </a:schemeClr>
              </a:solidFill>
            </a:ln>
            <a:effectLst>
              <a:outerShdw blurRad="76200" dist="12700" dir="13500000" sy="23000" kx="1200000" algn="br"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Cube 16"/>
            <p:cNvSpPr/>
            <p:nvPr/>
          </p:nvSpPr>
          <p:spPr>
            <a:xfrm>
              <a:off x="8280401" y="3018930"/>
              <a:ext cx="552450" cy="548640"/>
            </a:xfrm>
            <a:prstGeom prst="cube">
              <a:avLst>
                <a:gd name="adj" fmla="val 25000"/>
              </a:avLst>
            </a:prstGeom>
            <a:solidFill>
              <a:schemeClr val="bg1">
                <a:lumMod val="65000"/>
                <a:alpha val="85000"/>
              </a:schemeClr>
            </a:solidFill>
            <a:ln w="0">
              <a:solidFill>
                <a:schemeClr val="tx1">
                  <a:lumMod val="50000"/>
                  <a:lumOff val="50000"/>
                  <a:alpha val="34000"/>
                </a:schemeClr>
              </a:solidFill>
            </a:ln>
            <a:effectLst>
              <a:outerShdw blurRad="76200" dist="12700" dir="13500000" sy="23000" kx="1200000" algn="br"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3" name="Group 32"/>
            <p:cNvGrpSpPr>
              <a:grpSpLocks noChangeAspect="1"/>
            </p:cNvGrpSpPr>
            <p:nvPr/>
          </p:nvGrpSpPr>
          <p:grpSpPr>
            <a:xfrm rot="-180000">
              <a:off x="9069987" y="2826064"/>
              <a:ext cx="2502584" cy="1249199"/>
              <a:chOff x="9069517" y="2865283"/>
              <a:chExt cx="2502584" cy="1249199"/>
            </a:xfrm>
          </p:grpSpPr>
          <p:pic>
            <p:nvPicPr>
              <p:cNvPr id="9" name="lens"/>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420047" y="2865283"/>
                <a:ext cx="1728399" cy="1249199"/>
              </a:xfrm>
              <a:prstGeom prst="rect">
                <a:avLst/>
              </a:prstGeom>
              <a:effectLst>
                <a:outerShdw blurRad="50800" dist="38100" dir="5400000" algn="ctr" rotWithShape="0">
                  <a:srgbClr val="000000">
                    <a:alpha val="95000"/>
                  </a:srgbClr>
                </a:outerShdw>
              </a:effectLst>
            </p:spPr>
          </p:pic>
          <p:cxnSp>
            <p:nvCxnSpPr>
              <p:cNvPr id="29" name="Straight Connector 28"/>
              <p:cNvCxnSpPr>
                <a:cxnSpLocks noChangeAspect="1"/>
              </p:cNvCxnSpPr>
              <p:nvPr/>
            </p:nvCxnSpPr>
            <p:spPr>
              <a:xfrm rot="180000" flipV="1">
                <a:off x="9069517" y="3423747"/>
                <a:ext cx="2502584" cy="131155"/>
              </a:xfrm>
              <a:prstGeom prst="line">
                <a:avLst/>
              </a:prstGeom>
              <a:ln w="9525" cap="rnd">
                <a:solidFill>
                  <a:srgbClr val="FFFF00"/>
                </a:solidFill>
                <a:prstDash val="dash"/>
                <a:round/>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rot="600000">
                <a:off x="10639790" y="3469070"/>
                <a:ext cx="45719" cy="45719"/>
              </a:xfrm>
              <a:prstGeom prst="ellipse">
                <a:avLst/>
              </a:prstGeom>
              <a:solidFill>
                <a:srgbClr val="FF2F2F">
                  <a:alpha val="78000"/>
                </a:srgbClr>
              </a:solidFill>
              <a:ln w="63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cxnSp>
        <p:nvCxnSpPr>
          <p:cNvPr id="20" name="Straight Connector 19"/>
          <p:cNvCxnSpPr/>
          <p:nvPr/>
        </p:nvCxnSpPr>
        <p:spPr>
          <a:xfrm rot="1980000">
            <a:off x="8768259" y="3382673"/>
            <a:ext cx="0" cy="104351"/>
          </a:xfrm>
          <a:prstGeom prst="line">
            <a:avLst/>
          </a:prstGeom>
          <a:ln w="9525" cap="sq">
            <a:solidFill>
              <a:srgbClr val="F5504E"/>
            </a:solidFill>
          </a:ln>
        </p:spPr>
        <p:style>
          <a:lnRef idx="1">
            <a:schemeClr val="dk1"/>
          </a:lnRef>
          <a:fillRef idx="0">
            <a:schemeClr val="dk1"/>
          </a:fillRef>
          <a:effectRef idx="0">
            <a:schemeClr val="dk1"/>
          </a:effectRef>
          <a:fontRef idx="minor">
            <a:schemeClr val="tx1"/>
          </a:fontRef>
        </p:style>
      </p:cxnSp>
      <p:sp>
        <p:nvSpPr>
          <p:cNvPr id="34" name="Freeform 33"/>
          <p:cNvSpPr/>
          <p:nvPr/>
        </p:nvSpPr>
        <p:spPr>
          <a:xfrm>
            <a:off x="933450" y="1919288"/>
            <a:ext cx="7915275" cy="1747837"/>
          </a:xfrm>
          <a:custGeom>
            <a:avLst/>
            <a:gdLst>
              <a:gd name="connsiteX0" fmla="*/ 3205163 w 7915275"/>
              <a:gd name="connsiteY0" fmla="*/ 0 h 1747837"/>
              <a:gd name="connsiteX1" fmla="*/ 7910513 w 7915275"/>
              <a:gd name="connsiteY1" fmla="*/ 1695450 h 1747837"/>
              <a:gd name="connsiteX2" fmla="*/ 7915275 w 7915275"/>
              <a:gd name="connsiteY2" fmla="*/ 1747837 h 1747837"/>
              <a:gd name="connsiteX3" fmla="*/ 0 w 7915275"/>
              <a:gd name="connsiteY3" fmla="*/ 100012 h 1747837"/>
              <a:gd name="connsiteX4" fmla="*/ 0 w 7915275"/>
              <a:gd name="connsiteY4" fmla="*/ 4762 h 1747837"/>
              <a:gd name="connsiteX5" fmla="*/ 3205163 w 7915275"/>
              <a:gd name="connsiteY5" fmla="*/ 0 h 1747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915275" h="1747837">
                <a:moveTo>
                  <a:pt x="3205163" y="0"/>
                </a:moveTo>
                <a:lnTo>
                  <a:pt x="7910513" y="1695450"/>
                </a:lnTo>
                <a:lnTo>
                  <a:pt x="7915275" y="1747837"/>
                </a:lnTo>
                <a:lnTo>
                  <a:pt x="0" y="100012"/>
                </a:lnTo>
                <a:lnTo>
                  <a:pt x="0" y="4762"/>
                </a:lnTo>
                <a:lnTo>
                  <a:pt x="3205163" y="0"/>
                </a:lnTo>
                <a:close/>
              </a:path>
            </a:pathLst>
          </a:custGeom>
          <a:solidFill>
            <a:schemeClr val="bg2">
              <a:lumMod val="50000"/>
              <a:alpha val="3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Connector 20"/>
          <p:cNvCxnSpPr/>
          <p:nvPr/>
        </p:nvCxnSpPr>
        <p:spPr>
          <a:xfrm rot="1980000">
            <a:off x="8837680" y="3387278"/>
            <a:ext cx="0" cy="104351"/>
          </a:xfrm>
          <a:prstGeom prst="line">
            <a:avLst/>
          </a:prstGeom>
          <a:ln w="9525" cap="sq">
            <a:solidFill>
              <a:srgbClr val="F5504E"/>
            </a:solidFill>
          </a:ln>
        </p:spPr>
        <p:style>
          <a:lnRef idx="1">
            <a:schemeClr val="dk1"/>
          </a:lnRef>
          <a:fillRef idx="0">
            <a:schemeClr val="dk1"/>
          </a:fillRef>
          <a:effectRef idx="0">
            <a:schemeClr val="dk1"/>
          </a:effectRef>
          <a:fontRef idx="minor">
            <a:schemeClr val="tx1"/>
          </a:fontRef>
        </p:style>
      </p:cxnSp>
      <p:cxnSp>
        <p:nvCxnSpPr>
          <p:cNvPr id="23" name="Straight Connector 22"/>
          <p:cNvCxnSpPr/>
          <p:nvPr/>
        </p:nvCxnSpPr>
        <p:spPr>
          <a:xfrm>
            <a:off x="939800" y="2012950"/>
            <a:ext cx="7908925" cy="1647825"/>
          </a:xfrm>
          <a:prstGeom prst="line">
            <a:avLst/>
          </a:prstGeom>
          <a:ln w="12700" cap="rnd">
            <a:solidFill>
              <a:schemeClr val="tx1">
                <a:lumMod val="50000"/>
                <a:lumOff val="50000"/>
                <a:alpha val="8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4140200" y="1924050"/>
            <a:ext cx="4705350" cy="1695450"/>
          </a:xfrm>
          <a:prstGeom prst="line">
            <a:avLst/>
          </a:prstGeom>
          <a:ln w="12700" cap="rnd">
            <a:solidFill>
              <a:schemeClr val="tx1">
                <a:lumMod val="50000"/>
                <a:lumOff val="50000"/>
                <a:alpha val="8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a:cxnSpLocks noChangeAspect="1"/>
          </p:cNvCxnSpPr>
          <p:nvPr/>
        </p:nvCxnSpPr>
        <p:spPr>
          <a:xfrm>
            <a:off x="2943791" y="1928813"/>
            <a:ext cx="5901759" cy="1709737"/>
          </a:xfrm>
          <a:prstGeom prst="line">
            <a:avLst/>
          </a:prstGeom>
          <a:ln w="12700" cap="rnd">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26" name="Group 25"/>
          <p:cNvGrpSpPr/>
          <p:nvPr/>
        </p:nvGrpSpPr>
        <p:grpSpPr>
          <a:xfrm>
            <a:off x="10439400" y="4143375"/>
            <a:ext cx="837089" cy="693182"/>
            <a:chOff x="10448925" y="4143375"/>
            <a:chExt cx="837089" cy="693182"/>
          </a:xfrm>
        </p:grpSpPr>
        <p:sp>
          <p:nvSpPr>
            <p:cNvPr id="27" name="TextBox 26"/>
            <p:cNvSpPr txBox="1"/>
            <p:nvPr/>
          </p:nvSpPr>
          <p:spPr>
            <a:xfrm>
              <a:off x="10448925" y="4467225"/>
              <a:ext cx="837089" cy="369332"/>
            </a:xfrm>
            <a:prstGeom prst="rect">
              <a:avLst/>
            </a:prstGeom>
            <a:noFill/>
          </p:spPr>
          <p:txBody>
            <a:bodyPr wrap="none" rtlCol="0">
              <a:spAutoFit/>
            </a:bodyPr>
            <a:lstStyle/>
            <a:p>
              <a:r>
                <a:rPr lang="en-US" dirty="0">
                  <a:solidFill>
                    <a:srgbClr val="00B050"/>
                  </a:solidFill>
                  <a:latin typeface="Segoe UI Light" panose="020B0502040204020203" pitchFamily="34" charset="0"/>
                </a:rPr>
                <a:t>Sensor</a:t>
              </a:r>
            </a:p>
          </p:txBody>
        </p:sp>
        <p:cxnSp>
          <p:nvCxnSpPr>
            <p:cNvPr id="28" name="Straight Arrow Connector 27"/>
            <p:cNvCxnSpPr/>
            <p:nvPr/>
          </p:nvCxnSpPr>
          <p:spPr>
            <a:xfrm flipV="1">
              <a:off x="11153775" y="4143375"/>
              <a:ext cx="0" cy="428625"/>
            </a:xfrm>
            <a:prstGeom prst="straightConnector1">
              <a:avLst/>
            </a:prstGeom>
            <a:ln>
              <a:solidFill>
                <a:srgbClr val="FE2626"/>
              </a:solidFill>
              <a:tailEnd type="triangle"/>
            </a:ln>
          </p:spPr>
          <p:style>
            <a:lnRef idx="1">
              <a:schemeClr val="accent1"/>
            </a:lnRef>
            <a:fillRef idx="0">
              <a:schemeClr val="accent1"/>
            </a:fillRef>
            <a:effectRef idx="0">
              <a:schemeClr val="accent1"/>
            </a:effectRef>
            <a:fontRef idx="minor">
              <a:schemeClr val="tx1"/>
            </a:fontRef>
          </p:style>
        </p:cxnSp>
      </p:grpSp>
      <p:sp>
        <p:nvSpPr>
          <p:cNvPr id="30" name="TextBox 29"/>
          <p:cNvSpPr txBox="1"/>
          <p:nvPr/>
        </p:nvSpPr>
        <p:spPr>
          <a:xfrm>
            <a:off x="2833827" y="1390653"/>
            <a:ext cx="2349874" cy="400110"/>
          </a:xfrm>
          <a:prstGeom prst="rect">
            <a:avLst/>
          </a:prstGeom>
          <a:noFill/>
        </p:spPr>
        <p:txBody>
          <a:bodyPr wrap="none" rtlCol="0">
            <a:spAutoFit/>
          </a:bodyPr>
          <a:lstStyle/>
          <a:p>
            <a:r>
              <a:rPr lang="en-US" sz="2000" dirty="0">
                <a:solidFill>
                  <a:srgbClr val="00B050"/>
                </a:solidFill>
                <a:latin typeface="Segoe UI Light" panose="020B0502040204020203" pitchFamily="34" charset="0"/>
              </a:rPr>
              <a:t>Plane of sharp focus</a:t>
            </a:r>
          </a:p>
        </p:txBody>
      </p:sp>
      <p:cxnSp>
        <p:nvCxnSpPr>
          <p:cNvPr id="31" name="Straight Arrow Connector 30"/>
          <p:cNvCxnSpPr/>
          <p:nvPr/>
        </p:nvCxnSpPr>
        <p:spPr>
          <a:xfrm flipV="1">
            <a:off x="2952750" y="1714500"/>
            <a:ext cx="0" cy="182880"/>
          </a:xfrm>
          <a:prstGeom prst="straightConnector1">
            <a:avLst/>
          </a:prstGeom>
          <a:ln>
            <a:solidFill>
              <a:srgbClr val="FE2626"/>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79496956"/>
      </p:ext>
    </p:extLst>
  </p:cSld>
  <p:clrMapOvr>
    <a:masterClrMapping/>
  </p:clrMapOvr>
  <mc:AlternateContent xmlns:mc="http://schemas.openxmlformats.org/markup-compatibility/2006" xmlns:p14="http://schemas.microsoft.com/office/powerpoint/2010/main">
    <mc:Choice Requires="p14">
      <p:transition spd="slow" p14:dur="2000" advClick="0" advTm="750"/>
    </mc:Choice>
    <mc:Fallback xmlns="">
      <p:transition spd="slow" advClick="0" advTm="750"/>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948090" y="3044280"/>
            <a:ext cx="2295821" cy="769441"/>
          </a:xfrm>
          <a:prstGeom prst="rect">
            <a:avLst/>
          </a:prstGeom>
          <a:noFill/>
        </p:spPr>
        <p:txBody>
          <a:bodyPr wrap="none" rtlCol="0">
            <a:spAutoFit/>
          </a:bodyPr>
          <a:lstStyle/>
          <a:p>
            <a:r>
              <a:rPr lang="en-US" sz="4400" b="1" dirty="0">
                <a:solidFill>
                  <a:srgbClr val="FF3F7A"/>
                </a:solidFill>
                <a:latin typeface="Euclid" panose="02020503060505020303" pitchFamily="18" charset="0"/>
              </a:rPr>
              <a:t>Problem</a:t>
            </a:r>
          </a:p>
        </p:txBody>
      </p:sp>
    </p:spTree>
    <p:extLst>
      <p:ext uri="{BB962C8B-B14F-4D97-AF65-F5344CB8AC3E}">
        <p14:creationId xmlns:p14="http://schemas.microsoft.com/office/powerpoint/2010/main" val="3497242904"/>
      </p:ext>
    </p:extLst>
  </p:cSld>
  <p:clrMapOvr>
    <a:masterClrMapping/>
  </p:clrMapOvr>
  <mc:AlternateContent xmlns:mc="http://schemas.openxmlformats.org/markup-compatibility/2006" xmlns:p14="http://schemas.microsoft.com/office/powerpoint/2010/main">
    <mc:Choice Requires="p14">
      <p:transition spd="med" p14:dur="700" advClick="0" advTm="500">
        <p:fade/>
      </p:transition>
    </mc:Choice>
    <mc:Fallback xmlns="">
      <p:transition spd="med" advClick="0" advTm="50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23"/>
          <p:cNvSpPr txBox="1"/>
          <p:nvPr/>
        </p:nvSpPr>
        <p:spPr>
          <a:xfrm>
            <a:off x="1104900" y="1971675"/>
            <a:ext cx="3770135" cy="461665"/>
          </a:xfrm>
          <a:prstGeom prst="rect">
            <a:avLst/>
          </a:prstGeom>
          <a:noFill/>
        </p:spPr>
        <p:txBody>
          <a:bodyPr wrap="none" rtlCol="0">
            <a:spAutoFit/>
          </a:bodyPr>
          <a:lstStyle/>
          <a:p>
            <a:r>
              <a:rPr lang="en-US" sz="2400" b="1" spc="300" dirty="0">
                <a:solidFill>
                  <a:schemeClr val="tx1">
                    <a:lumMod val="75000"/>
                    <a:lumOff val="25000"/>
                  </a:schemeClr>
                </a:solidFill>
                <a:latin typeface="Segoe WP" panose="020B0502040204020203" pitchFamily="34" charset="0"/>
                <a:cs typeface="Segoe WP" panose="020B0502040204020203" pitchFamily="34" charset="0"/>
              </a:rPr>
              <a:t>DEEP OBJECT SPACE</a:t>
            </a:r>
            <a:endParaRPr lang="en-US" b="1" spc="300" dirty="0">
              <a:solidFill>
                <a:schemeClr val="tx1">
                  <a:lumMod val="75000"/>
                  <a:lumOff val="25000"/>
                </a:schemeClr>
              </a:solidFill>
              <a:latin typeface="Segoe WP" panose="020B0502040204020203" pitchFamily="34" charset="0"/>
              <a:cs typeface="Segoe WP" panose="020B0502040204020203" pitchFamily="34" charset="0"/>
            </a:endParaRPr>
          </a:p>
        </p:txBody>
      </p:sp>
      <p:sp>
        <p:nvSpPr>
          <p:cNvPr id="2" name="TextBox 1"/>
          <p:cNvSpPr txBox="1"/>
          <p:nvPr/>
        </p:nvSpPr>
        <p:spPr>
          <a:xfrm>
            <a:off x="324812" y="399082"/>
            <a:ext cx="3961341" cy="646331"/>
          </a:xfrm>
          <a:prstGeom prst="rect">
            <a:avLst/>
          </a:prstGeom>
          <a:noFill/>
        </p:spPr>
        <p:txBody>
          <a:bodyPr wrap="none" rtlCol="0">
            <a:spAutoFit/>
          </a:bodyPr>
          <a:lstStyle/>
          <a:p>
            <a:r>
              <a:rPr lang="en-US" sz="3600" b="1" dirty="0">
                <a:solidFill>
                  <a:srgbClr val="FF3F7A"/>
                </a:solidFill>
                <a:latin typeface="Euclid" panose="02020503060505020303" pitchFamily="18" charset="0"/>
              </a:rPr>
              <a:t>Illustration of idea</a:t>
            </a:r>
          </a:p>
        </p:txBody>
      </p:sp>
      <p:pic>
        <p:nvPicPr>
          <p:cNvPr id="3" name="Picture 2" hidden="1"/>
          <p:cNvPicPr>
            <a:picLocks noChangeAspect="1"/>
          </p:cNvPicPr>
          <p:nvPr/>
        </p:nvPicPr>
        <p:blipFill>
          <a:blip r:embed="rId2"/>
          <a:stretch>
            <a:fillRect/>
          </a:stretch>
        </p:blipFill>
        <p:spPr>
          <a:xfrm>
            <a:off x="1005372" y="1955463"/>
            <a:ext cx="8466667" cy="1961905"/>
          </a:xfrm>
          <a:prstGeom prst="rect">
            <a:avLst/>
          </a:prstGeom>
        </p:spPr>
      </p:pic>
      <p:grpSp>
        <p:nvGrpSpPr>
          <p:cNvPr id="5" name="Group 4"/>
          <p:cNvGrpSpPr/>
          <p:nvPr/>
        </p:nvGrpSpPr>
        <p:grpSpPr>
          <a:xfrm>
            <a:off x="928630" y="1925053"/>
            <a:ext cx="10345987" cy="3041583"/>
            <a:chOff x="1357162" y="1925053"/>
            <a:chExt cx="10345987" cy="3041583"/>
          </a:xfrm>
        </p:grpSpPr>
        <p:cxnSp>
          <p:nvCxnSpPr>
            <p:cNvPr id="6" name="Straight Connector 5"/>
            <p:cNvCxnSpPr/>
            <p:nvPr/>
          </p:nvCxnSpPr>
          <p:spPr>
            <a:xfrm>
              <a:off x="1358616" y="3432123"/>
              <a:ext cx="10241280" cy="0"/>
            </a:xfrm>
            <a:prstGeom prst="line">
              <a:avLst/>
            </a:prstGeom>
            <a:ln w="12700">
              <a:solidFill>
                <a:srgbClr val="F5504E"/>
              </a:solidFill>
            </a:ln>
          </p:spPr>
          <p:style>
            <a:lnRef idx="1">
              <a:schemeClr val="accent1"/>
            </a:lnRef>
            <a:fillRef idx="0">
              <a:schemeClr val="accent1"/>
            </a:fillRef>
            <a:effectRef idx="0">
              <a:schemeClr val="accent1"/>
            </a:effectRef>
            <a:fontRef idx="minor">
              <a:schemeClr val="tx1"/>
            </a:fontRef>
          </p:style>
        </p:cxnSp>
        <p:sp>
          <p:nvSpPr>
            <p:cNvPr id="7" name="Cube 6"/>
            <p:cNvSpPr/>
            <p:nvPr/>
          </p:nvSpPr>
          <p:spPr>
            <a:xfrm>
              <a:off x="5641976" y="3018930"/>
              <a:ext cx="552450" cy="548640"/>
            </a:xfrm>
            <a:prstGeom prst="cube">
              <a:avLst>
                <a:gd name="adj" fmla="val 25000"/>
              </a:avLst>
            </a:prstGeom>
            <a:solidFill>
              <a:schemeClr val="bg1">
                <a:lumMod val="65000"/>
                <a:alpha val="85000"/>
              </a:schemeClr>
            </a:solidFill>
            <a:ln w="0">
              <a:solidFill>
                <a:schemeClr val="tx1">
                  <a:lumMod val="50000"/>
                  <a:lumOff val="50000"/>
                  <a:alpha val="34000"/>
                </a:schemeClr>
              </a:solidFill>
            </a:ln>
            <a:effectLst>
              <a:outerShdw blurRad="76200" dist="12700" dir="13500000" sy="23000" kx="1200000" algn="br"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p:cNvCxnSpPr/>
            <p:nvPr/>
          </p:nvCxnSpPr>
          <p:spPr>
            <a:xfrm>
              <a:off x="11578624" y="2809383"/>
              <a:ext cx="0" cy="1231900"/>
            </a:xfrm>
            <a:prstGeom prst="line">
              <a:avLst/>
            </a:prstGeom>
            <a:ln w="38100" cap="rnd">
              <a:solidFill>
                <a:srgbClr val="777777"/>
              </a:solidFill>
              <a:roun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357162" y="1925053"/>
              <a:ext cx="10345987" cy="3041583"/>
            </a:xfrm>
            <a:prstGeom prst="rect">
              <a:avLst/>
            </a:prstGeom>
            <a:noFill/>
            <a:ln w="63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ube 12"/>
            <p:cNvSpPr/>
            <p:nvPr/>
          </p:nvSpPr>
          <p:spPr>
            <a:xfrm>
              <a:off x="1689101" y="3018930"/>
              <a:ext cx="552450" cy="548640"/>
            </a:xfrm>
            <a:prstGeom prst="cube">
              <a:avLst>
                <a:gd name="adj" fmla="val 25000"/>
              </a:avLst>
            </a:prstGeom>
            <a:solidFill>
              <a:schemeClr val="bg1">
                <a:lumMod val="65000"/>
                <a:alpha val="85000"/>
              </a:schemeClr>
            </a:solidFill>
            <a:ln w="0">
              <a:solidFill>
                <a:schemeClr val="tx1">
                  <a:lumMod val="50000"/>
                  <a:lumOff val="50000"/>
                  <a:alpha val="34000"/>
                </a:schemeClr>
              </a:solidFill>
            </a:ln>
            <a:effectLst>
              <a:outerShdw blurRad="76200" dist="12700" dir="13500000" sy="23000" kx="1200000" algn="br"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Cube 13"/>
            <p:cNvSpPr/>
            <p:nvPr/>
          </p:nvSpPr>
          <p:spPr>
            <a:xfrm>
              <a:off x="3003551" y="3018930"/>
              <a:ext cx="552450" cy="548640"/>
            </a:xfrm>
            <a:prstGeom prst="cube">
              <a:avLst>
                <a:gd name="adj" fmla="val 25000"/>
              </a:avLst>
            </a:prstGeom>
            <a:solidFill>
              <a:schemeClr val="bg1">
                <a:lumMod val="65000"/>
                <a:alpha val="85000"/>
              </a:schemeClr>
            </a:solidFill>
            <a:ln w="0">
              <a:solidFill>
                <a:schemeClr val="tx1">
                  <a:lumMod val="50000"/>
                  <a:lumOff val="50000"/>
                  <a:alpha val="34000"/>
                </a:schemeClr>
              </a:solidFill>
            </a:ln>
            <a:effectLst>
              <a:outerShdw blurRad="76200" dist="12700" dir="13500000" sy="23000" kx="1200000" algn="br"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Cube 14"/>
            <p:cNvSpPr/>
            <p:nvPr/>
          </p:nvSpPr>
          <p:spPr>
            <a:xfrm>
              <a:off x="4318001" y="3018930"/>
              <a:ext cx="552450" cy="548640"/>
            </a:xfrm>
            <a:prstGeom prst="cube">
              <a:avLst>
                <a:gd name="adj" fmla="val 25000"/>
              </a:avLst>
            </a:prstGeom>
            <a:solidFill>
              <a:schemeClr val="bg1">
                <a:lumMod val="65000"/>
                <a:alpha val="85000"/>
              </a:schemeClr>
            </a:solidFill>
            <a:ln w="0">
              <a:solidFill>
                <a:schemeClr val="tx1">
                  <a:lumMod val="50000"/>
                  <a:lumOff val="50000"/>
                  <a:alpha val="34000"/>
                </a:schemeClr>
              </a:solidFill>
            </a:ln>
            <a:effectLst>
              <a:outerShdw blurRad="76200" dist="12700" dir="13500000" sy="23000" kx="1200000" algn="br"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Cube 15"/>
            <p:cNvSpPr/>
            <p:nvPr/>
          </p:nvSpPr>
          <p:spPr>
            <a:xfrm>
              <a:off x="6946801" y="3018930"/>
              <a:ext cx="552450" cy="548640"/>
            </a:xfrm>
            <a:prstGeom prst="cube">
              <a:avLst>
                <a:gd name="adj" fmla="val 25000"/>
              </a:avLst>
            </a:prstGeom>
            <a:solidFill>
              <a:schemeClr val="bg1">
                <a:lumMod val="65000"/>
                <a:alpha val="85000"/>
              </a:schemeClr>
            </a:solidFill>
            <a:ln w="0">
              <a:solidFill>
                <a:schemeClr val="tx1">
                  <a:lumMod val="50000"/>
                  <a:lumOff val="50000"/>
                  <a:alpha val="34000"/>
                </a:schemeClr>
              </a:solidFill>
            </a:ln>
            <a:effectLst>
              <a:outerShdw blurRad="76200" dist="12700" dir="13500000" sy="23000" kx="1200000" algn="br"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Cube 16"/>
            <p:cNvSpPr/>
            <p:nvPr/>
          </p:nvSpPr>
          <p:spPr>
            <a:xfrm>
              <a:off x="8280401" y="3018930"/>
              <a:ext cx="552450" cy="548640"/>
            </a:xfrm>
            <a:prstGeom prst="cube">
              <a:avLst>
                <a:gd name="adj" fmla="val 25000"/>
              </a:avLst>
            </a:prstGeom>
            <a:solidFill>
              <a:schemeClr val="bg1">
                <a:lumMod val="65000"/>
                <a:alpha val="85000"/>
              </a:schemeClr>
            </a:solidFill>
            <a:ln w="0">
              <a:solidFill>
                <a:schemeClr val="tx1">
                  <a:lumMod val="50000"/>
                  <a:lumOff val="50000"/>
                  <a:alpha val="34000"/>
                </a:schemeClr>
              </a:solidFill>
            </a:ln>
            <a:effectLst>
              <a:outerShdw blurRad="76200" dist="12700" dir="13500000" sy="23000" kx="1200000" algn="br"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3" name="Group 32"/>
            <p:cNvGrpSpPr>
              <a:grpSpLocks noChangeAspect="1"/>
            </p:cNvGrpSpPr>
            <p:nvPr/>
          </p:nvGrpSpPr>
          <p:grpSpPr>
            <a:xfrm rot="-300000">
              <a:off x="9073873" y="2838296"/>
              <a:ext cx="2489582" cy="1249199"/>
              <a:chOff x="9072556" y="2865283"/>
              <a:chExt cx="2489582" cy="1249199"/>
            </a:xfrm>
          </p:grpSpPr>
          <p:pic>
            <p:nvPicPr>
              <p:cNvPr id="9" name="lens"/>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420047" y="2865283"/>
                <a:ext cx="1728399" cy="1249199"/>
              </a:xfrm>
              <a:prstGeom prst="rect">
                <a:avLst/>
              </a:prstGeom>
              <a:effectLst>
                <a:outerShdw blurRad="50800" dist="38100" dir="5400000" algn="ctr" rotWithShape="0">
                  <a:srgbClr val="000000">
                    <a:alpha val="95000"/>
                  </a:srgbClr>
                </a:outerShdw>
              </a:effectLst>
            </p:spPr>
          </p:pic>
          <p:cxnSp>
            <p:nvCxnSpPr>
              <p:cNvPr id="29" name="Straight Connector 28"/>
              <p:cNvCxnSpPr>
                <a:cxnSpLocks noChangeAspect="1"/>
              </p:cNvCxnSpPr>
              <p:nvPr/>
            </p:nvCxnSpPr>
            <p:spPr>
              <a:xfrm rot="300000" flipV="1">
                <a:off x="9072556" y="3380420"/>
                <a:ext cx="2489582" cy="217810"/>
              </a:xfrm>
              <a:prstGeom prst="line">
                <a:avLst/>
              </a:prstGeom>
              <a:ln w="9525" cap="rnd">
                <a:solidFill>
                  <a:srgbClr val="FFFF00"/>
                </a:solidFill>
                <a:prstDash val="dash"/>
                <a:round/>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rot="600000">
                <a:off x="10639790" y="3469070"/>
                <a:ext cx="45719" cy="45719"/>
              </a:xfrm>
              <a:prstGeom prst="ellipse">
                <a:avLst/>
              </a:prstGeom>
              <a:solidFill>
                <a:srgbClr val="FF2F2F">
                  <a:alpha val="78000"/>
                </a:srgbClr>
              </a:solidFill>
              <a:ln w="63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cxnSp>
        <p:nvCxnSpPr>
          <p:cNvPr id="20" name="Straight Connector 19"/>
          <p:cNvCxnSpPr/>
          <p:nvPr/>
        </p:nvCxnSpPr>
        <p:spPr>
          <a:xfrm rot="1980000">
            <a:off x="8768259" y="3382673"/>
            <a:ext cx="0" cy="104351"/>
          </a:xfrm>
          <a:prstGeom prst="line">
            <a:avLst/>
          </a:prstGeom>
          <a:ln w="9525" cap="sq">
            <a:solidFill>
              <a:srgbClr val="F5504E"/>
            </a:solidFill>
          </a:ln>
        </p:spPr>
        <p:style>
          <a:lnRef idx="1">
            <a:schemeClr val="dk1"/>
          </a:lnRef>
          <a:fillRef idx="0">
            <a:schemeClr val="dk1"/>
          </a:fillRef>
          <a:effectRef idx="0">
            <a:schemeClr val="dk1"/>
          </a:effectRef>
          <a:fontRef idx="minor">
            <a:schemeClr val="tx1"/>
          </a:fontRef>
        </p:style>
      </p:cxnSp>
      <p:sp>
        <p:nvSpPr>
          <p:cNvPr id="34" name="Freeform 33"/>
          <p:cNvSpPr/>
          <p:nvPr/>
        </p:nvSpPr>
        <p:spPr>
          <a:xfrm>
            <a:off x="933450" y="1919288"/>
            <a:ext cx="7920038" cy="1752600"/>
          </a:xfrm>
          <a:custGeom>
            <a:avLst/>
            <a:gdLst>
              <a:gd name="connsiteX0" fmla="*/ 747713 w 7920038"/>
              <a:gd name="connsiteY0" fmla="*/ 0 h 1752600"/>
              <a:gd name="connsiteX1" fmla="*/ 7910513 w 7920038"/>
              <a:gd name="connsiteY1" fmla="*/ 1700212 h 1752600"/>
              <a:gd name="connsiteX2" fmla="*/ 7920038 w 7920038"/>
              <a:gd name="connsiteY2" fmla="*/ 1752600 h 1752600"/>
              <a:gd name="connsiteX3" fmla="*/ 0 w 7920038"/>
              <a:gd name="connsiteY3" fmla="*/ 509587 h 1752600"/>
              <a:gd name="connsiteX4" fmla="*/ 0 w 7920038"/>
              <a:gd name="connsiteY4" fmla="*/ 4762 h 1752600"/>
              <a:gd name="connsiteX5" fmla="*/ 747713 w 7920038"/>
              <a:gd name="connsiteY5" fmla="*/ 0 h 175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920038" h="1752600">
                <a:moveTo>
                  <a:pt x="747713" y="0"/>
                </a:moveTo>
                <a:lnTo>
                  <a:pt x="7910513" y="1700212"/>
                </a:lnTo>
                <a:lnTo>
                  <a:pt x="7920038" y="1752600"/>
                </a:lnTo>
                <a:lnTo>
                  <a:pt x="0" y="509587"/>
                </a:lnTo>
                <a:lnTo>
                  <a:pt x="0" y="4762"/>
                </a:lnTo>
                <a:lnTo>
                  <a:pt x="747713" y="0"/>
                </a:lnTo>
                <a:close/>
              </a:path>
            </a:pathLst>
          </a:custGeom>
          <a:solidFill>
            <a:schemeClr val="bg2">
              <a:lumMod val="50000"/>
              <a:alpha val="3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Connector 20"/>
          <p:cNvCxnSpPr/>
          <p:nvPr/>
        </p:nvCxnSpPr>
        <p:spPr>
          <a:xfrm rot="1980000">
            <a:off x="8837680" y="3387278"/>
            <a:ext cx="0" cy="104351"/>
          </a:xfrm>
          <a:prstGeom prst="line">
            <a:avLst/>
          </a:prstGeom>
          <a:ln w="9525" cap="sq">
            <a:solidFill>
              <a:srgbClr val="F5504E"/>
            </a:solidFill>
          </a:ln>
        </p:spPr>
        <p:style>
          <a:lnRef idx="1">
            <a:schemeClr val="dk1"/>
          </a:lnRef>
          <a:fillRef idx="0">
            <a:schemeClr val="dk1"/>
          </a:fillRef>
          <a:effectRef idx="0">
            <a:schemeClr val="dk1"/>
          </a:effectRef>
          <a:fontRef idx="minor">
            <a:schemeClr val="tx1"/>
          </a:fontRef>
        </p:style>
      </p:cxnSp>
      <p:cxnSp>
        <p:nvCxnSpPr>
          <p:cNvPr id="23" name="Straight Connector 22"/>
          <p:cNvCxnSpPr/>
          <p:nvPr/>
        </p:nvCxnSpPr>
        <p:spPr>
          <a:xfrm>
            <a:off x="933450" y="2432050"/>
            <a:ext cx="7915275" cy="1228725"/>
          </a:xfrm>
          <a:prstGeom prst="line">
            <a:avLst/>
          </a:prstGeom>
          <a:ln w="12700" cap="rnd">
            <a:solidFill>
              <a:schemeClr val="tx1">
                <a:lumMod val="50000"/>
                <a:lumOff val="50000"/>
                <a:alpha val="8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1682750" y="1930400"/>
            <a:ext cx="7162800" cy="1689100"/>
          </a:xfrm>
          <a:prstGeom prst="line">
            <a:avLst/>
          </a:prstGeom>
          <a:ln w="12700" cap="rnd">
            <a:solidFill>
              <a:schemeClr val="tx1">
                <a:lumMod val="50000"/>
                <a:lumOff val="50000"/>
                <a:alpha val="8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933450" y="2044700"/>
            <a:ext cx="7912100" cy="1593850"/>
          </a:xfrm>
          <a:prstGeom prst="line">
            <a:avLst/>
          </a:prstGeom>
          <a:ln w="12700" cap="rnd">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26" name="Group 25"/>
          <p:cNvGrpSpPr/>
          <p:nvPr/>
        </p:nvGrpSpPr>
        <p:grpSpPr>
          <a:xfrm>
            <a:off x="10439400" y="4143375"/>
            <a:ext cx="837089" cy="693182"/>
            <a:chOff x="10448925" y="4143375"/>
            <a:chExt cx="837089" cy="693182"/>
          </a:xfrm>
        </p:grpSpPr>
        <p:sp>
          <p:nvSpPr>
            <p:cNvPr id="27" name="TextBox 26"/>
            <p:cNvSpPr txBox="1"/>
            <p:nvPr/>
          </p:nvSpPr>
          <p:spPr>
            <a:xfrm>
              <a:off x="10448925" y="4467225"/>
              <a:ext cx="837089" cy="369332"/>
            </a:xfrm>
            <a:prstGeom prst="rect">
              <a:avLst/>
            </a:prstGeom>
            <a:noFill/>
          </p:spPr>
          <p:txBody>
            <a:bodyPr wrap="none" rtlCol="0">
              <a:spAutoFit/>
            </a:bodyPr>
            <a:lstStyle/>
            <a:p>
              <a:r>
                <a:rPr lang="en-US" dirty="0">
                  <a:solidFill>
                    <a:srgbClr val="00B050"/>
                  </a:solidFill>
                  <a:latin typeface="Segoe UI Light" panose="020B0502040204020203" pitchFamily="34" charset="0"/>
                </a:rPr>
                <a:t>Sensor</a:t>
              </a:r>
            </a:p>
          </p:txBody>
        </p:sp>
        <p:cxnSp>
          <p:nvCxnSpPr>
            <p:cNvPr id="28" name="Straight Arrow Connector 27"/>
            <p:cNvCxnSpPr/>
            <p:nvPr/>
          </p:nvCxnSpPr>
          <p:spPr>
            <a:xfrm flipV="1">
              <a:off x="11153775" y="4143375"/>
              <a:ext cx="0" cy="428625"/>
            </a:xfrm>
            <a:prstGeom prst="straightConnector1">
              <a:avLst/>
            </a:prstGeom>
            <a:ln>
              <a:solidFill>
                <a:srgbClr val="FE2626"/>
              </a:solidFill>
              <a:tailEnd type="triangle"/>
            </a:ln>
          </p:spPr>
          <p:style>
            <a:lnRef idx="1">
              <a:schemeClr val="accent1"/>
            </a:lnRef>
            <a:fillRef idx="0">
              <a:schemeClr val="accent1"/>
            </a:fillRef>
            <a:effectRef idx="0">
              <a:schemeClr val="accent1"/>
            </a:effectRef>
            <a:fontRef idx="minor">
              <a:schemeClr val="tx1"/>
            </a:fontRef>
          </p:style>
        </p:cxnSp>
      </p:grpSp>
      <p:sp>
        <p:nvSpPr>
          <p:cNvPr id="30" name="TextBox 29"/>
          <p:cNvSpPr txBox="1"/>
          <p:nvPr/>
        </p:nvSpPr>
        <p:spPr>
          <a:xfrm>
            <a:off x="728802" y="1485903"/>
            <a:ext cx="2349874" cy="400110"/>
          </a:xfrm>
          <a:prstGeom prst="rect">
            <a:avLst/>
          </a:prstGeom>
          <a:noFill/>
        </p:spPr>
        <p:txBody>
          <a:bodyPr wrap="none" rtlCol="0">
            <a:spAutoFit/>
          </a:bodyPr>
          <a:lstStyle/>
          <a:p>
            <a:r>
              <a:rPr lang="en-US" sz="2000" dirty="0">
                <a:solidFill>
                  <a:srgbClr val="00B050"/>
                </a:solidFill>
                <a:latin typeface="Segoe UI Light" panose="020B0502040204020203" pitchFamily="34" charset="0"/>
              </a:rPr>
              <a:t>Plane of sharp focus</a:t>
            </a:r>
          </a:p>
        </p:txBody>
      </p:sp>
      <p:cxnSp>
        <p:nvCxnSpPr>
          <p:cNvPr id="31" name="Straight Arrow Connector 30"/>
          <p:cNvCxnSpPr/>
          <p:nvPr/>
        </p:nvCxnSpPr>
        <p:spPr>
          <a:xfrm flipV="1">
            <a:off x="847725" y="1809750"/>
            <a:ext cx="0" cy="182880"/>
          </a:xfrm>
          <a:prstGeom prst="straightConnector1">
            <a:avLst/>
          </a:prstGeom>
          <a:ln>
            <a:solidFill>
              <a:srgbClr val="FE2626"/>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21436169"/>
      </p:ext>
    </p:extLst>
  </p:cSld>
  <p:clrMapOvr>
    <a:masterClrMapping/>
  </p:clrMapOvr>
  <mc:AlternateContent xmlns:mc="http://schemas.openxmlformats.org/markup-compatibility/2006" xmlns:p14="http://schemas.microsoft.com/office/powerpoint/2010/main">
    <mc:Choice Requires="p14">
      <p:transition spd="slow" p14:dur="2000" advClick="0" advTm="750"/>
    </mc:Choice>
    <mc:Fallback xmlns="">
      <p:transition spd="slow" advClick="0" advTm="750"/>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23"/>
          <p:cNvSpPr txBox="1"/>
          <p:nvPr/>
        </p:nvSpPr>
        <p:spPr>
          <a:xfrm>
            <a:off x="1104900" y="1971675"/>
            <a:ext cx="3770135" cy="461665"/>
          </a:xfrm>
          <a:prstGeom prst="rect">
            <a:avLst/>
          </a:prstGeom>
          <a:noFill/>
        </p:spPr>
        <p:txBody>
          <a:bodyPr wrap="none" rtlCol="0">
            <a:spAutoFit/>
          </a:bodyPr>
          <a:lstStyle/>
          <a:p>
            <a:r>
              <a:rPr lang="en-US" sz="2400" b="1" spc="300" dirty="0">
                <a:solidFill>
                  <a:schemeClr val="tx1">
                    <a:lumMod val="75000"/>
                    <a:lumOff val="25000"/>
                  </a:schemeClr>
                </a:solidFill>
                <a:latin typeface="Segoe WP" panose="020B0502040204020203" pitchFamily="34" charset="0"/>
                <a:cs typeface="Segoe WP" panose="020B0502040204020203" pitchFamily="34" charset="0"/>
              </a:rPr>
              <a:t>DEEP OBJECT SPACE</a:t>
            </a:r>
            <a:endParaRPr lang="en-US" b="1" spc="300" dirty="0">
              <a:solidFill>
                <a:schemeClr val="tx1">
                  <a:lumMod val="75000"/>
                  <a:lumOff val="25000"/>
                </a:schemeClr>
              </a:solidFill>
              <a:latin typeface="Segoe WP" panose="020B0502040204020203" pitchFamily="34" charset="0"/>
              <a:cs typeface="Segoe WP" panose="020B0502040204020203" pitchFamily="34" charset="0"/>
            </a:endParaRPr>
          </a:p>
        </p:txBody>
      </p:sp>
      <p:sp>
        <p:nvSpPr>
          <p:cNvPr id="2" name="TextBox 1"/>
          <p:cNvSpPr txBox="1"/>
          <p:nvPr/>
        </p:nvSpPr>
        <p:spPr>
          <a:xfrm>
            <a:off x="324812" y="399082"/>
            <a:ext cx="3961341" cy="646331"/>
          </a:xfrm>
          <a:prstGeom prst="rect">
            <a:avLst/>
          </a:prstGeom>
          <a:noFill/>
        </p:spPr>
        <p:txBody>
          <a:bodyPr wrap="none" rtlCol="0">
            <a:spAutoFit/>
          </a:bodyPr>
          <a:lstStyle/>
          <a:p>
            <a:r>
              <a:rPr lang="en-US" sz="3600" b="1" dirty="0">
                <a:solidFill>
                  <a:srgbClr val="FF3F7A"/>
                </a:solidFill>
                <a:latin typeface="Euclid" panose="02020503060505020303" pitchFamily="18" charset="0"/>
              </a:rPr>
              <a:t>Illustration of idea</a:t>
            </a:r>
          </a:p>
        </p:txBody>
      </p:sp>
      <p:pic>
        <p:nvPicPr>
          <p:cNvPr id="3" name="Picture 2" hidden="1"/>
          <p:cNvPicPr>
            <a:picLocks noChangeAspect="1"/>
          </p:cNvPicPr>
          <p:nvPr/>
        </p:nvPicPr>
        <p:blipFill>
          <a:blip r:embed="rId2"/>
          <a:stretch>
            <a:fillRect/>
          </a:stretch>
        </p:blipFill>
        <p:spPr>
          <a:xfrm>
            <a:off x="1005372" y="1955463"/>
            <a:ext cx="8466667" cy="1961905"/>
          </a:xfrm>
          <a:prstGeom prst="rect">
            <a:avLst/>
          </a:prstGeom>
        </p:spPr>
      </p:pic>
      <p:grpSp>
        <p:nvGrpSpPr>
          <p:cNvPr id="5" name="Group 4"/>
          <p:cNvGrpSpPr/>
          <p:nvPr/>
        </p:nvGrpSpPr>
        <p:grpSpPr>
          <a:xfrm>
            <a:off x="928630" y="1925053"/>
            <a:ext cx="10345987" cy="3041583"/>
            <a:chOff x="1357162" y="1925053"/>
            <a:chExt cx="10345987" cy="3041583"/>
          </a:xfrm>
        </p:grpSpPr>
        <p:cxnSp>
          <p:nvCxnSpPr>
            <p:cNvPr id="6" name="Straight Connector 5"/>
            <p:cNvCxnSpPr/>
            <p:nvPr/>
          </p:nvCxnSpPr>
          <p:spPr>
            <a:xfrm>
              <a:off x="1361156" y="3432123"/>
              <a:ext cx="10241280" cy="0"/>
            </a:xfrm>
            <a:prstGeom prst="line">
              <a:avLst/>
            </a:prstGeom>
            <a:ln w="12700">
              <a:solidFill>
                <a:srgbClr val="F5504E"/>
              </a:solidFill>
            </a:ln>
          </p:spPr>
          <p:style>
            <a:lnRef idx="1">
              <a:schemeClr val="accent1"/>
            </a:lnRef>
            <a:fillRef idx="0">
              <a:schemeClr val="accent1"/>
            </a:fillRef>
            <a:effectRef idx="0">
              <a:schemeClr val="accent1"/>
            </a:effectRef>
            <a:fontRef idx="minor">
              <a:schemeClr val="tx1"/>
            </a:fontRef>
          </p:style>
        </p:cxnSp>
        <p:sp>
          <p:nvSpPr>
            <p:cNvPr id="7" name="Cube 6"/>
            <p:cNvSpPr/>
            <p:nvPr/>
          </p:nvSpPr>
          <p:spPr>
            <a:xfrm>
              <a:off x="5641976" y="3018930"/>
              <a:ext cx="552450" cy="548640"/>
            </a:xfrm>
            <a:prstGeom prst="cube">
              <a:avLst>
                <a:gd name="adj" fmla="val 25000"/>
              </a:avLst>
            </a:prstGeom>
            <a:solidFill>
              <a:schemeClr val="bg1">
                <a:lumMod val="65000"/>
                <a:alpha val="85000"/>
              </a:schemeClr>
            </a:solidFill>
            <a:ln w="0">
              <a:solidFill>
                <a:schemeClr val="tx1">
                  <a:lumMod val="50000"/>
                  <a:lumOff val="50000"/>
                  <a:alpha val="34000"/>
                </a:schemeClr>
              </a:solidFill>
            </a:ln>
            <a:effectLst>
              <a:outerShdw blurRad="76200" dist="12700" dir="13500000" sy="23000" kx="1200000" algn="br"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p:cNvCxnSpPr/>
            <p:nvPr/>
          </p:nvCxnSpPr>
          <p:spPr>
            <a:xfrm>
              <a:off x="11578624" y="2809383"/>
              <a:ext cx="0" cy="1231900"/>
            </a:xfrm>
            <a:prstGeom prst="line">
              <a:avLst/>
            </a:prstGeom>
            <a:ln w="38100" cap="rnd">
              <a:solidFill>
                <a:srgbClr val="777777"/>
              </a:solidFill>
              <a:roun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357162" y="1925053"/>
              <a:ext cx="10345987" cy="3041583"/>
            </a:xfrm>
            <a:prstGeom prst="rect">
              <a:avLst/>
            </a:prstGeom>
            <a:noFill/>
            <a:ln w="63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ube 12"/>
            <p:cNvSpPr/>
            <p:nvPr/>
          </p:nvSpPr>
          <p:spPr>
            <a:xfrm>
              <a:off x="1689101" y="3018930"/>
              <a:ext cx="552450" cy="548640"/>
            </a:xfrm>
            <a:prstGeom prst="cube">
              <a:avLst>
                <a:gd name="adj" fmla="val 25000"/>
              </a:avLst>
            </a:prstGeom>
            <a:solidFill>
              <a:schemeClr val="bg1">
                <a:lumMod val="65000"/>
                <a:alpha val="85000"/>
              </a:schemeClr>
            </a:solidFill>
            <a:ln w="0">
              <a:solidFill>
                <a:schemeClr val="tx1">
                  <a:lumMod val="50000"/>
                  <a:lumOff val="50000"/>
                  <a:alpha val="34000"/>
                </a:schemeClr>
              </a:solidFill>
            </a:ln>
            <a:effectLst>
              <a:outerShdw blurRad="76200" dist="12700" dir="13500000" sy="23000" kx="1200000" algn="br"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Cube 13"/>
            <p:cNvSpPr/>
            <p:nvPr/>
          </p:nvSpPr>
          <p:spPr>
            <a:xfrm>
              <a:off x="3003551" y="3018930"/>
              <a:ext cx="552450" cy="548640"/>
            </a:xfrm>
            <a:prstGeom prst="cube">
              <a:avLst>
                <a:gd name="adj" fmla="val 25000"/>
              </a:avLst>
            </a:prstGeom>
            <a:solidFill>
              <a:schemeClr val="bg1">
                <a:lumMod val="65000"/>
                <a:alpha val="85000"/>
              </a:schemeClr>
            </a:solidFill>
            <a:ln w="0">
              <a:solidFill>
                <a:schemeClr val="tx1">
                  <a:lumMod val="50000"/>
                  <a:lumOff val="50000"/>
                  <a:alpha val="34000"/>
                </a:schemeClr>
              </a:solidFill>
            </a:ln>
            <a:effectLst>
              <a:outerShdw blurRad="76200" dist="12700" dir="13500000" sy="23000" kx="1200000" algn="br"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Cube 14"/>
            <p:cNvSpPr/>
            <p:nvPr/>
          </p:nvSpPr>
          <p:spPr>
            <a:xfrm>
              <a:off x="4318001" y="3018930"/>
              <a:ext cx="552450" cy="548640"/>
            </a:xfrm>
            <a:prstGeom prst="cube">
              <a:avLst>
                <a:gd name="adj" fmla="val 25000"/>
              </a:avLst>
            </a:prstGeom>
            <a:solidFill>
              <a:schemeClr val="bg1">
                <a:lumMod val="65000"/>
                <a:alpha val="85000"/>
              </a:schemeClr>
            </a:solidFill>
            <a:ln w="0">
              <a:solidFill>
                <a:schemeClr val="tx1">
                  <a:lumMod val="50000"/>
                  <a:lumOff val="50000"/>
                  <a:alpha val="34000"/>
                </a:schemeClr>
              </a:solidFill>
            </a:ln>
            <a:effectLst>
              <a:outerShdw blurRad="76200" dist="12700" dir="13500000" sy="23000" kx="1200000" algn="br"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Cube 15"/>
            <p:cNvSpPr/>
            <p:nvPr/>
          </p:nvSpPr>
          <p:spPr>
            <a:xfrm>
              <a:off x="6946801" y="3018930"/>
              <a:ext cx="552450" cy="548640"/>
            </a:xfrm>
            <a:prstGeom prst="cube">
              <a:avLst>
                <a:gd name="adj" fmla="val 25000"/>
              </a:avLst>
            </a:prstGeom>
            <a:solidFill>
              <a:schemeClr val="bg1">
                <a:lumMod val="65000"/>
                <a:alpha val="85000"/>
              </a:schemeClr>
            </a:solidFill>
            <a:ln w="0">
              <a:solidFill>
                <a:schemeClr val="tx1">
                  <a:lumMod val="50000"/>
                  <a:lumOff val="50000"/>
                  <a:alpha val="34000"/>
                </a:schemeClr>
              </a:solidFill>
            </a:ln>
            <a:effectLst>
              <a:outerShdw blurRad="76200" dist="12700" dir="13500000" sy="23000" kx="1200000" algn="br"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Cube 16"/>
            <p:cNvSpPr/>
            <p:nvPr/>
          </p:nvSpPr>
          <p:spPr>
            <a:xfrm>
              <a:off x="8280401" y="3018930"/>
              <a:ext cx="552450" cy="548640"/>
            </a:xfrm>
            <a:prstGeom prst="cube">
              <a:avLst>
                <a:gd name="adj" fmla="val 25000"/>
              </a:avLst>
            </a:prstGeom>
            <a:solidFill>
              <a:schemeClr val="bg1">
                <a:lumMod val="65000"/>
                <a:alpha val="85000"/>
              </a:schemeClr>
            </a:solidFill>
            <a:ln w="0">
              <a:solidFill>
                <a:schemeClr val="tx1">
                  <a:lumMod val="50000"/>
                  <a:lumOff val="50000"/>
                  <a:alpha val="34000"/>
                </a:schemeClr>
              </a:solidFill>
            </a:ln>
            <a:effectLst>
              <a:outerShdw blurRad="76200" dist="12700" dir="13500000" sy="23000" kx="1200000" algn="br"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3" name="Group 32"/>
            <p:cNvGrpSpPr>
              <a:grpSpLocks noChangeAspect="1"/>
            </p:cNvGrpSpPr>
            <p:nvPr/>
          </p:nvGrpSpPr>
          <p:grpSpPr>
            <a:xfrm rot="-420000">
              <a:off x="9079694" y="2850563"/>
              <a:ext cx="2476337" cy="1249199"/>
              <a:chOff x="9077099" y="2865283"/>
              <a:chExt cx="2476337" cy="1249199"/>
            </a:xfrm>
          </p:grpSpPr>
          <p:pic>
            <p:nvPicPr>
              <p:cNvPr id="9" name="lens"/>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420047" y="2865283"/>
                <a:ext cx="1728399" cy="1249199"/>
              </a:xfrm>
              <a:prstGeom prst="rect">
                <a:avLst/>
              </a:prstGeom>
              <a:effectLst>
                <a:outerShdw blurRad="50800" dist="38100" dir="5400000" algn="ctr" rotWithShape="0">
                  <a:srgbClr val="000000">
                    <a:alpha val="95000"/>
                  </a:srgbClr>
                </a:outerShdw>
              </a:effectLst>
            </p:spPr>
          </p:pic>
          <p:cxnSp>
            <p:nvCxnSpPr>
              <p:cNvPr id="29" name="Straight Connector 28"/>
              <p:cNvCxnSpPr>
                <a:cxnSpLocks noChangeAspect="1"/>
              </p:cNvCxnSpPr>
              <p:nvPr/>
            </p:nvCxnSpPr>
            <p:spPr>
              <a:xfrm rot="420000" flipV="1">
                <a:off x="9077099" y="3337297"/>
                <a:ext cx="2476337" cy="304056"/>
              </a:xfrm>
              <a:prstGeom prst="line">
                <a:avLst/>
              </a:prstGeom>
              <a:ln w="9525" cap="rnd">
                <a:solidFill>
                  <a:srgbClr val="FFFF00"/>
                </a:solidFill>
                <a:prstDash val="dash"/>
                <a:round/>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rot="600000">
                <a:off x="10639790" y="3469070"/>
                <a:ext cx="45719" cy="45719"/>
              </a:xfrm>
              <a:prstGeom prst="ellipse">
                <a:avLst/>
              </a:prstGeom>
              <a:solidFill>
                <a:srgbClr val="FF2F2F">
                  <a:alpha val="78000"/>
                </a:srgbClr>
              </a:solidFill>
              <a:ln w="63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cxnSp>
        <p:nvCxnSpPr>
          <p:cNvPr id="20" name="Straight Connector 19"/>
          <p:cNvCxnSpPr/>
          <p:nvPr/>
        </p:nvCxnSpPr>
        <p:spPr>
          <a:xfrm rot="1980000">
            <a:off x="8768259" y="3382673"/>
            <a:ext cx="0" cy="104351"/>
          </a:xfrm>
          <a:prstGeom prst="line">
            <a:avLst/>
          </a:prstGeom>
          <a:ln w="9525" cap="sq">
            <a:solidFill>
              <a:srgbClr val="F5504E"/>
            </a:solidFill>
          </a:ln>
        </p:spPr>
        <p:style>
          <a:lnRef idx="1">
            <a:schemeClr val="dk1"/>
          </a:lnRef>
          <a:fillRef idx="0">
            <a:schemeClr val="dk1"/>
          </a:fillRef>
          <a:effectRef idx="0">
            <a:schemeClr val="dk1"/>
          </a:effectRef>
          <a:fontRef idx="minor">
            <a:schemeClr val="tx1"/>
          </a:fontRef>
        </p:style>
      </p:cxnSp>
      <p:sp>
        <p:nvSpPr>
          <p:cNvPr id="46" name="Freeform 45"/>
          <p:cNvSpPr/>
          <p:nvPr/>
        </p:nvSpPr>
        <p:spPr>
          <a:xfrm>
            <a:off x="928688" y="2447925"/>
            <a:ext cx="7924800" cy="1223963"/>
          </a:xfrm>
          <a:custGeom>
            <a:avLst/>
            <a:gdLst>
              <a:gd name="connsiteX0" fmla="*/ 0 w 7924800"/>
              <a:gd name="connsiteY0" fmla="*/ 0 h 1223963"/>
              <a:gd name="connsiteX1" fmla="*/ 7924800 w 7924800"/>
              <a:gd name="connsiteY1" fmla="*/ 1171575 h 1223963"/>
              <a:gd name="connsiteX2" fmla="*/ 7924800 w 7924800"/>
              <a:gd name="connsiteY2" fmla="*/ 1223963 h 1223963"/>
              <a:gd name="connsiteX3" fmla="*/ 4762 w 7924800"/>
              <a:gd name="connsiteY3" fmla="*/ 557213 h 1223963"/>
              <a:gd name="connsiteX4" fmla="*/ 0 w 7924800"/>
              <a:gd name="connsiteY4" fmla="*/ 0 h 12239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24800" h="1223963">
                <a:moveTo>
                  <a:pt x="0" y="0"/>
                </a:moveTo>
                <a:lnTo>
                  <a:pt x="7924800" y="1171575"/>
                </a:lnTo>
                <a:lnTo>
                  <a:pt x="7924800" y="1223963"/>
                </a:lnTo>
                <a:lnTo>
                  <a:pt x="4762" y="557213"/>
                </a:lnTo>
                <a:cubicBezTo>
                  <a:pt x="3175" y="371475"/>
                  <a:pt x="1587" y="185738"/>
                  <a:pt x="0" y="0"/>
                </a:cubicBezTo>
                <a:close/>
              </a:path>
            </a:pathLst>
          </a:custGeom>
          <a:solidFill>
            <a:schemeClr val="bg2">
              <a:lumMod val="50000"/>
              <a:alpha val="3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Connector 20"/>
          <p:cNvCxnSpPr/>
          <p:nvPr/>
        </p:nvCxnSpPr>
        <p:spPr>
          <a:xfrm rot="1980000">
            <a:off x="8837680" y="3387278"/>
            <a:ext cx="0" cy="104351"/>
          </a:xfrm>
          <a:prstGeom prst="line">
            <a:avLst/>
          </a:prstGeom>
          <a:ln w="9525" cap="sq">
            <a:solidFill>
              <a:srgbClr val="F5504E"/>
            </a:solidFill>
          </a:ln>
        </p:spPr>
        <p:style>
          <a:lnRef idx="1">
            <a:schemeClr val="dk1"/>
          </a:lnRef>
          <a:fillRef idx="0">
            <a:schemeClr val="dk1"/>
          </a:fillRef>
          <a:effectRef idx="0">
            <a:schemeClr val="dk1"/>
          </a:effectRef>
          <a:fontRef idx="minor">
            <a:schemeClr val="tx1"/>
          </a:fontRef>
        </p:style>
      </p:cxnSp>
      <p:cxnSp>
        <p:nvCxnSpPr>
          <p:cNvPr id="31" name="Straight Connector 30"/>
          <p:cNvCxnSpPr/>
          <p:nvPr/>
        </p:nvCxnSpPr>
        <p:spPr>
          <a:xfrm>
            <a:off x="939800" y="2730500"/>
            <a:ext cx="7905750" cy="908050"/>
          </a:xfrm>
          <a:prstGeom prst="line">
            <a:avLst/>
          </a:prstGeom>
          <a:ln w="12700" cap="rnd">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933450" y="3003550"/>
            <a:ext cx="7915275" cy="657225"/>
          </a:xfrm>
          <a:prstGeom prst="line">
            <a:avLst/>
          </a:prstGeom>
          <a:ln w="12700" cap="rnd">
            <a:solidFill>
              <a:schemeClr val="tx1">
                <a:lumMod val="50000"/>
                <a:lumOff val="50000"/>
                <a:alpha val="8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939800" y="2457450"/>
            <a:ext cx="7905750" cy="1162050"/>
          </a:xfrm>
          <a:prstGeom prst="line">
            <a:avLst/>
          </a:prstGeom>
          <a:ln w="12700" cap="rnd">
            <a:solidFill>
              <a:schemeClr val="tx1">
                <a:lumMod val="50000"/>
                <a:lumOff val="50000"/>
                <a:alpha val="88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25" name="Group 24"/>
          <p:cNvGrpSpPr/>
          <p:nvPr/>
        </p:nvGrpSpPr>
        <p:grpSpPr>
          <a:xfrm>
            <a:off x="10439400" y="4143375"/>
            <a:ext cx="837089" cy="693182"/>
            <a:chOff x="10448925" y="4143375"/>
            <a:chExt cx="837089" cy="693182"/>
          </a:xfrm>
        </p:grpSpPr>
        <p:sp>
          <p:nvSpPr>
            <p:cNvPr id="26" name="TextBox 25"/>
            <p:cNvSpPr txBox="1"/>
            <p:nvPr/>
          </p:nvSpPr>
          <p:spPr>
            <a:xfrm>
              <a:off x="10448925" y="4467225"/>
              <a:ext cx="837089" cy="369332"/>
            </a:xfrm>
            <a:prstGeom prst="rect">
              <a:avLst/>
            </a:prstGeom>
            <a:noFill/>
          </p:spPr>
          <p:txBody>
            <a:bodyPr wrap="none" rtlCol="0">
              <a:spAutoFit/>
            </a:bodyPr>
            <a:lstStyle/>
            <a:p>
              <a:r>
                <a:rPr lang="en-US" dirty="0">
                  <a:solidFill>
                    <a:srgbClr val="00B050"/>
                  </a:solidFill>
                  <a:latin typeface="Segoe UI Light" panose="020B0502040204020203" pitchFamily="34" charset="0"/>
                </a:rPr>
                <a:t>Sensor</a:t>
              </a:r>
            </a:p>
          </p:txBody>
        </p:sp>
        <p:cxnSp>
          <p:nvCxnSpPr>
            <p:cNvPr id="27" name="Straight Arrow Connector 26"/>
            <p:cNvCxnSpPr/>
            <p:nvPr/>
          </p:nvCxnSpPr>
          <p:spPr>
            <a:xfrm flipV="1">
              <a:off x="11153775" y="4143375"/>
              <a:ext cx="0" cy="428625"/>
            </a:xfrm>
            <a:prstGeom prst="straightConnector1">
              <a:avLst/>
            </a:prstGeom>
            <a:ln>
              <a:solidFill>
                <a:srgbClr val="FE2626"/>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p:cNvSpPr txBox="1"/>
          <p:nvPr/>
        </p:nvSpPr>
        <p:spPr>
          <a:xfrm>
            <a:off x="728802" y="1485903"/>
            <a:ext cx="2349874" cy="400110"/>
          </a:xfrm>
          <a:prstGeom prst="rect">
            <a:avLst/>
          </a:prstGeom>
          <a:noFill/>
        </p:spPr>
        <p:txBody>
          <a:bodyPr wrap="none" rtlCol="0">
            <a:spAutoFit/>
          </a:bodyPr>
          <a:lstStyle/>
          <a:p>
            <a:r>
              <a:rPr lang="en-US" sz="2000" dirty="0">
                <a:solidFill>
                  <a:srgbClr val="00B050"/>
                </a:solidFill>
                <a:latin typeface="Segoe UI Light" panose="020B0502040204020203" pitchFamily="34" charset="0"/>
              </a:rPr>
              <a:t>Plane of sharp focus</a:t>
            </a:r>
          </a:p>
        </p:txBody>
      </p:sp>
      <p:cxnSp>
        <p:nvCxnSpPr>
          <p:cNvPr id="36" name="Straight Arrow Connector 35"/>
          <p:cNvCxnSpPr/>
          <p:nvPr/>
        </p:nvCxnSpPr>
        <p:spPr>
          <a:xfrm flipV="1">
            <a:off x="847725" y="1809750"/>
            <a:ext cx="0" cy="886968"/>
          </a:xfrm>
          <a:prstGeom prst="straightConnector1">
            <a:avLst/>
          </a:prstGeom>
          <a:ln>
            <a:solidFill>
              <a:srgbClr val="FE2626"/>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2882165"/>
      </p:ext>
    </p:extLst>
  </p:cSld>
  <p:clrMapOvr>
    <a:masterClrMapping/>
  </p:clrMapOvr>
  <mc:AlternateContent xmlns:mc="http://schemas.openxmlformats.org/markup-compatibility/2006" xmlns:p14="http://schemas.microsoft.com/office/powerpoint/2010/main">
    <mc:Choice Requires="p14">
      <p:transition spd="slow" p14:dur="2000" advClick="0" advTm="750"/>
    </mc:Choice>
    <mc:Fallback xmlns="">
      <p:transition spd="slow" advClick="0" advTm="750"/>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24812" y="399082"/>
            <a:ext cx="3961341" cy="646331"/>
          </a:xfrm>
          <a:prstGeom prst="rect">
            <a:avLst/>
          </a:prstGeom>
          <a:noFill/>
        </p:spPr>
        <p:txBody>
          <a:bodyPr wrap="none" rtlCol="0">
            <a:spAutoFit/>
          </a:bodyPr>
          <a:lstStyle/>
          <a:p>
            <a:r>
              <a:rPr lang="en-US" sz="3600" b="1" dirty="0">
                <a:solidFill>
                  <a:srgbClr val="FF3F7A"/>
                </a:solidFill>
                <a:latin typeface="Euclid" panose="02020503060505020303" pitchFamily="18" charset="0"/>
              </a:rPr>
              <a:t>Illustration of idea</a:t>
            </a:r>
          </a:p>
        </p:txBody>
      </p:sp>
      <p:pic>
        <p:nvPicPr>
          <p:cNvPr id="3" name="Picture 2" hidden="1"/>
          <p:cNvPicPr>
            <a:picLocks noChangeAspect="1"/>
          </p:cNvPicPr>
          <p:nvPr/>
        </p:nvPicPr>
        <p:blipFill>
          <a:blip r:embed="rId2"/>
          <a:stretch>
            <a:fillRect/>
          </a:stretch>
        </p:blipFill>
        <p:spPr>
          <a:xfrm>
            <a:off x="1005372" y="1955463"/>
            <a:ext cx="8466667" cy="1961905"/>
          </a:xfrm>
          <a:prstGeom prst="rect">
            <a:avLst/>
          </a:prstGeom>
        </p:spPr>
      </p:pic>
      <p:grpSp>
        <p:nvGrpSpPr>
          <p:cNvPr id="5" name="Group 4"/>
          <p:cNvGrpSpPr/>
          <p:nvPr/>
        </p:nvGrpSpPr>
        <p:grpSpPr>
          <a:xfrm>
            <a:off x="928630" y="1925053"/>
            <a:ext cx="10345987" cy="3041583"/>
            <a:chOff x="1357162" y="1925053"/>
            <a:chExt cx="10345987" cy="3041583"/>
          </a:xfrm>
        </p:grpSpPr>
        <p:cxnSp>
          <p:nvCxnSpPr>
            <p:cNvPr id="6" name="Straight Connector 5"/>
            <p:cNvCxnSpPr/>
            <p:nvPr/>
          </p:nvCxnSpPr>
          <p:spPr>
            <a:xfrm>
              <a:off x="1361156" y="3432123"/>
              <a:ext cx="10241280" cy="0"/>
            </a:xfrm>
            <a:prstGeom prst="line">
              <a:avLst/>
            </a:prstGeom>
            <a:ln w="12700">
              <a:solidFill>
                <a:srgbClr val="F5504E"/>
              </a:solidFill>
            </a:ln>
          </p:spPr>
          <p:style>
            <a:lnRef idx="1">
              <a:schemeClr val="accent1"/>
            </a:lnRef>
            <a:fillRef idx="0">
              <a:schemeClr val="accent1"/>
            </a:fillRef>
            <a:effectRef idx="0">
              <a:schemeClr val="accent1"/>
            </a:effectRef>
            <a:fontRef idx="minor">
              <a:schemeClr val="tx1"/>
            </a:fontRef>
          </p:style>
        </p:cxnSp>
        <p:sp>
          <p:nvSpPr>
            <p:cNvPr id="7" name="Cube 6"/>
            <p:cNvSpPr/>
            <p:nvPr/>
          </p:nvSpPr>
          <p:spPr>
            <a:xfrm>
              <a:off x="5641976" y="3018930"/>
              <a:ext cx="552450" cy="548640"/>
            </a:xfrm>
            <a:prstGeom prst="cube">
              <a:avLst>
                <a:gd name="adj" fmla="val 25000"/>
              </a:avLst>
            </a:prstGeom>
            <a:solidFill>
              <a:schemeClr val="bg1">
                <a:lumMod val="65000"/>
                <a:alpha val="85000"/>
              </a:schemeClr>
            </a:solidFill>
            <a:ln w="0">
              <a:solidFill>
                <a:schemeClr val="tx1">
                  <a:lumMod val="50000"/>
                  <a:lumOff val="50000"/>
                  <a:alpha val="34000"/>
                </a:schemeClr>
              </a:solidFill>
            </a:ln>
            <a:effectLst>
              <a:outerShdw blurRad="76200" dist="12700" dir="13500000" sy="23000" kx="1200000" algn="br"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p:cNvCxnSpPr/>
            <p:nvPr/>
          </p:nvCxnSpPr>
          <p:spPr>
            <a:xfrm>
              <a:off x="11578624" y="2809383"/>
              <a:ext cx="0" cy="1231900"/>
            </a:xfrm>
            <a:prstGeom prst="line">
              <a:avLst/>
            </a:prstGeom>
            <a:ln w="38100" cap="rnd">
              <a:solidFill>
                <a:srgbClr val="777777"/>
              </a:solidFill>
              <a:roun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357162" y="1925053"/>
              <a:ext cx="10345987" cy="3041583"/>
            </a:xfrm>
            <a:prstGeom prst="rect">
              <a:avLst/>
            </a:prstGeom>
            <a:noFill/>
            <a:ln w="63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ube 12"/>
            <p:cNvSpPr/>
            <p:nvPr/>
          </p:nvSpPr>
          <p:spPr>
            <a:xfrm>
              <a:off x="1689101" y="3018930"/>
              <a:ext cx="552450" cy="548640"/>
            </a:xfrm>
            <a:prstGeom prst="cube">
              <a:avLst>
                <a:gd name="adj" fmla="val 25000"/>
              </a:avLst>
            </a:prstGeom>
            <a:solidFill>
              <a:schemeClr val="bg1">
                <a:lumMod val="65000"/>
                <a:alpha val="85000"/>
              </a:schemeClr>
            </a:solidFill>
            <a:ln w="0">
              <a:solidFill>
                <a:schemeClr val="tx1">
                  <a:lumMod val="50000"/>
                  <a:lumOff val="50000"/>
                  <a:alpha val="34000"/>
                </a:schemeClr>
              </a:solidFill>
            </a:ln>
            <a:effectLst>
              <a:outerShdw blurRad="76200" dist="12700" dir="13500000" sy="23000" kx="1200000" algn="br"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Cube 13"/>
            <p:cNvSpPr/>
            <p:nvPr/>
          </p:nvSpPr>
          <p:spPr>
            <a:xfrm>
              <a:off x="3003551" y="3018930"/>
              <a:ext cx="552450" cy="548640"/>
            </a:xfrm>
            <a:prstGeom prst="cube">
              <a:avLst>
                <a:gd name="adj" fmla="val 25000"/>
              </a:avLst>
            </a:prstGeom>
            <a:solidFill>
              <a:schemeClr val="bg1">
                <a:lumMod val="65000"/>
                <a:alpha val="85000"/>
              </a:schemeClr>
            </a:solidFill>
            <a:ln w="0">
              <a:solidFill>
                <a:schemeClr val="tx1">
                  <a:lumMod val="50000"/>
                  <a:lumOff val="50000"/>
                  <a:alpha val="34000"/>
                </a:schemeClr>
              </a:solidFill>
            </a:ln>
            <a:effectLst>
              <a:outerShdw blurRad="76200" dist="12700" dir="13500000" sy="23000" kx="1200000" algn="br"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Cube 14"/>
            <p:cNvSpPr/>
            <p:nvPr/>
          </p:nvSpPr>
          <p:spPr>
            <a:xfrm>
              <a:off x="4318001" y="3018930"/>
              <a:ext cx="552450" cy="548640"/>
            </a:xfrm>
            <a:prstGeom prst="cube">
              <a:avLst>
                <a:gd name="adj" fmla="val 25000"/>
              </a:avLst>
            </a:prstGeom>
            <a:solidFill>
              <a:schemeClr val="bg1">
                <a:lumMod val="65000"/>
                <a:alpha val="85000"/>
              </a:schemeClr>
            </a:solidFill>
            <a:ln w="0">
              <a:solidFill>
                <a:schemeClr val="tx1">
                  <a:lumMod val="50000"/>
                  <a:lumOff val="50000"/>
                  <a:alpha val="34000"/>
                </a:schemeClr>
              </a:solidFill>
            </a:ln>
            <a:effectLst>
              <a:outerShdw blurRad="76200" dist="12700" dir="13500000" sy="23000" kx="1200000" algn="br"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Cube 15"/>
            <p:cNvSpPr/>
            <p:nvPr/>
          </p:nvSpPr>
          <p:spPr>
            <a:xfrm>
              <a:off x="6946801" y="3018930"/>
              <a:ext cx="552450" cy="548640"/>
            </a:xfrm>
            <a:prstGeom prst="cube">
              <a:avLst>
                <a:gd name="adj" fmla="val 25000"/>
              </a:avLst>
            </a:prstGeom>
            <a:solidFill>
              <a:schemeClr val="bg1">
                <a:lumMod val="65000"/>
                <a:alpha val="85000"/>
              </a:schemeClr>
            </a:solidFill>
            <a:ln w="0">
              <a:solidFill>
                <a:schemeClr val="tx1">
                  <a:lumMod val="50000"/>
                  <a:lumOff val="50000"/>
                  <a:alpha val="34000"/>
                </a:schemeClr>
              </a:solidFill>
            </a:ln>
            <a:effectLst>
              <a:outerShdw blurRad="76200" dist="12700" dir="13500000" sy="23000" kx="1200000" algn="br"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Cube 16"/>
            <p:cNvSpPr/>
            <p:nvPr/>
          </p:nvSpPr>
          <p:spPr>
            <a:xfrm>
              <a:off x="8280401" y="3018930"/>
              <a:ext cx="552450" cy="548640"/>
            </a:xfrm>
            <a:prstGeom prst="cube">
              <a:avLst>
                <a:gd name="adj" fmla="val 25000"/>
              </a:avLst>
            </a:prstGeom>
            <a:solidFill>
              <a:schemeClr val="bg1">
                <a:lumMod val="65000"/>
                <a:alpha val="85000"/>
              </a:schemeClr>
            </a:solidFill>
            <a:ln w="0">
              <a:solidFill>
                <a:schemeClr val="tx1">
                  <a:lumMod val="50000"/>
                  <a:lumOff val="50000"/>
                  <a:alpha val="34000"/>
                </a:schemeClr>
              </a:solidFill>
            </a:ln>
            <a:effectLst>
              <a:outerShdw blurRad="76200" dist="12700" dir="13500000" sy="23000" kx="1200000" algn="br"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3" name="Group 32"/>
            <p:cNvGrpSpPr>
              <a:grpSpLocks noChangeAspect="1"/>
            </p:cNvGrpSpPr>
            <p:nvPr/>
          </p:nvGrpSpPr>
          <p:grpSpPr>
            <a:xfrm rot="-540000">
              <a:off x="9087444" y="2862008"/>
              <a:ext cx="2471659" cy="1249199"/>
              <a:chOff x="9083204" y="2865283"/>
              <a:chExt cx="2471659" cy="1249199"/>
            </a:xfrm>
          </p:grpSpPr>
          <p:pic>
            <p:nvPicPr>
              <p:cNvPr id="9" name="lens"/>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420047" y="2865283"/>
                <a:ext cx="1728399" cy="1249199"/>
              </a:xfrm>
              <a:prstGeom prst="rect">
                <a:avLst/>
              </a:prstGeom>
              <a:effectLst>
                <a:outerShdw blurRad="50800" dist="38100" dir="5400000" algn="ctr" rotWithShape="0">
                  <a:srgbClr val="000000">
                    <a:alpha val="95000"/>
                  </a:srgbClr>
                </a:outerShdw>
              </a:effectLst>
            </p:spPr>
          </p:pic>
          <p:cxnSp>
            <p:nvCxnSpPr>
              <p:cNvPr id="29" name="Straight Connector 28"/>
              <p:cNvCxnSpPr>
                <a:cxnSpLocks noChangeAspect="1"/>
              </p:cNvCxnSpPr>
              <p:nvPr/>
            </p:nvCxnSpPr>
            <p:spPr>
              <a:xfrm rot="540000" flipV="1">
                <a:off x="9083204" y="3293588"/>
                <a:ext cx="2471659" cy="391473"/>
              </a:xfrm>
              <a:prstGeom prst="line">
                <a:avLst/>
              </a:prstGeom>
              <a:ln w="9525" cap="rnd">
                <a:solidFill>
                  <a:srgbClr val="FFFF00"/>
                </a:solidFill>
                <a:prstDash val="dash"/>
                <a:round/>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rot="600000">
                <a:off x="10639790" y="3469070"/>
                <a:ext cx="45719" cy="45719"/>
              </a:xfrm>
              <a:prstGeom prst="ellipse">
                <a:avLst/>
              </a:prstGeom>
              <a:solidFill>
                <a:srgbClr val="FF2F2F">
                  <a:alpha val="78000"/>
                </a:srgbClr>
              </a:solidFill>
              <a:ln w="63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cxnSp>
        <p:nvCxnSpPr>
          <p:cNvPr id="22" name="Straight Connector 21"/>
          <p:cNvCxnSpPr/>
          <p:nvPr/>
        </p:nvCxnSpPr>
        <p:spPr>
          <a:xfrm rot="1980000">
            <a:off x="8768259" y="3382673"/>
            <a:ext cx="0" cy="104351"/>
          </a:xfrm>
          <a:prstGeom prst="line">
            <a:avLst/>
          </a:prstGeom>
          <a:ln w="9525" cap="sq">
            <a:solidFill>
              <a:srgbClr val="F5504E"/>
            </a:solidFill>
          </a:ln>
        </p:spPr>
        <p:style>
          <a:lnRef idx="1">
            <a:schemeClr val="dk1"/>
          </a:lnRef>
          <a:fillRef idx="0">
            <a:schemeClr val="dk1"/>
          </a:fillRef>
          <a:effectRef idx="0">
            <a:schemeClr val="dk1"/>
          </a:effectRef>
          <a:fontRef idx="minor">
            <a:schemeClr val="tx1"/>
          </a:fontRef>
        </p:style>
      </p:cxnSp>
      <p:sp>
        <p:nvSpPr>
          <p:cNvPr id="35" name="Freeform 34"/>
          <p:cNvSpPr/>
          <p:nvPr/>
        </p:nvSpPr>
        <p:spPr>
          <a:xfrm>
            <a:off x="933450" y="3000375"/>
            <a:ext cx="7920038" cy="666750"/>
          </a:xfrm>
          <a:custGeom>
            <a:avLst/>
            <a:gdLst>
              <a:gd name="connsiteX0" fmla="*/ 0 w 7920038"/>
              <a:gd name="connsiteY0" fmla="*/ 0 h 666750"/>
              <a:gd name="connsiteX1" fmla="*/ 7920038 w 7920038"/>
              <a:gd name="connsiteY1" fmla="*/ 614363 h 666750"/>
              <a:gd name="connsiteX2" fmla="*/ 7915275 w 7920038"/>
              <a:gd name="connsiteY2" fmla="*/ 666750 h 666750"/>
              <a:gd name="connsiteX3" fmla="*/ 0 w 7920038"/>
              <a:gd name="connsiteY3" fmla="*/ 319088 h 666750"/>
              <a:gd name="connsiteX4" fmla="*/ 0 w 7920038"/>
              <a:gd name="connsiteY4" fmla="*/ 0 h 666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20038" h="666750">
                <a:moveTo>
                  <a:pt x="0" y="0"/>
                </a:moveTo>
                <a:lnTo>
                  <a:pt x="7920038" y="614363"/>
                </a:lnTo>
                <a:lnTo>
                  <a:pt x="7915275" y="666750"/>
                </a:lnTo>
                <a:lnTo>
                  <a:pt x="0" y="319088"/>
                </a:lnTo>
                <a:lnTo>
                  <a:pt x="0" y="0"/>
                </a:lnTo>
                <a:close/>
              </a:path>
            </a:pathLst>
          </a:custGeom>
          <a:solidFill>
            <a:schemeClr val="bg2">
              <a:lumMod val="50000"/>
              <a:alpha val="3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Connector 22"/>
          <p:cNvCxnSpPr/>
          <p:nvPr/>
        </p:nvCxnSpPr>
        <p:spPr>
          <a:xfrm rot="1980000">
            <a:off x="8837680" y="3387278"/>
            <a:ext cx="0" cy="104351"/>
          </a:xfrm>
          <a:prstGeom prst="line">
            <a:avLst/>
          </a:prstGeom>
          <a:ln w="9525" cap="sq">
            <a:solidFill>
              <a:srgbClr val="F5504E"/>
            </a:solidFill>
          </a:ln>
        </p:spPr>
        <p:style>
          <a:lnRef idx="1">
            <a:schemeClr val="dk1"/>
          </a:lnRef>
          <a:fillRef idx="0">
            <a:schemeClr val="dk1"/>
          </a:fillRef>
          <a:effectRef idx="0">
            <a:schemeClr val="dk1"/>
          </a:effectRef>
          <a:fontRef idx="minor">
            <a:schemeClr val="tx1"/>
          </a:fontRef>
        </p:style>
      </p:cxnSp>
      <p:cxnSp>
        <p:nvCxnSpPr>
          <p:cNvPr id="28" name="Straight Connector 27"/>
          <p:cNvCxnSpPr/>
          <p:nvPr/>
        </p:nvCxnSpPr>
        <p:spPr>
          <a:xfrm>
            <a:off x="933450" y="3152775"/>
            <a:ext cx="7912100" cy="485775"/>
          </a:xfrm>
          <a:prstGeom prst="line">
            <a:avLst/>
          </a:prstGeom>
          <a:ln w="12700" cap="rnd">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a:cxnSpLocks noChangeAspect="1"/>
            <a:stCxn id="35" idx="3"/>
          </p:cNvCxnSpPr>
          <p:nvPr/>
        </p:nvCxnSpPr>
        <p:spPr>
          <a:xfrm>
            <a:off x="933450" y="3319463"/>
            <a:ext cx="7915275" cy="341312"/>
          </a:xfrm>
          <a:prstGeom prst="line">
            <a:avLst/>
          </a:prstGeom>
          <a:ln w="12700" cap="rnd">
            <a:solidFill>
              <a:schemeClr val="tx1">
                <a:lumMod val="50000"/>
                <a:lumOff val="50000"/>
                <a:alpha val="8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933450" y="3006725"/>
            <a:ext cx="7912100" cy="612775"/>
          </a:xfrm>
          <a:prstGeom prst="line">
            <a:avLst/>
          </a:prstGeom>
          <a:ln w="12700" cap="rnd">
            <a:solidFill>
              <a:schemeClr val="tx1">
                <a:lumMod val="50000"/>
                <a:lumOff val="50000"/>
                <a:alpha val="88000"/>
              </a:schemeClr>
            </a:solidFill>
            <a:prstDash val="dash"/>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1104900" y="1971675"/>
            <a:ext cx="3770135" cy="461665"/>
          </a:xfrm>
          <a:prstGeom prst="rect">
            <a:avLst/>
          </a:prstGeom>
          <a:noFill/>
        </p:spPr>
        <p:txBody>
          <a:bodyPr wrap="none" rtlCol="0">
            <a:spAutoFit/>
          </a:bodyPr>
          <a:lstStyle/>
          <a:p>
            <a:r>
              <a:rPr lang="en-US" sz="2400" b="1" spc="300" dirty="0">
                <a:solidFill>
                  <a:schemeClr val="tx1">
                    <a:lumMod val="75000"/>
                    <a:lumOff val="25000"/>
                  </a:schemeClr>
                </a:solidFill>
                <a:latin typeface="Segoe WP" panose="020B0502040204020203" pitchFamily="34" charset="0"/>
                <a:cs typeface="Segoe WP" panose="020B0502040204020203" pitchFamily="34" charset="0"/>
              </a:rPr>
              <a:t>DEEP OBJECT SPACE</a:t>
            </a:r>
            <a:endParaRPr lang="en-US" b="1" spc="300" dirty="0">
              <a:solidFill>
                <a:schemeClr val="tx1">
                  <a:lumMod val="75000"/>
                  <a:lumOff val="25000"/>
                </a:schemeClr>
              </a:solidFill>
              <a:latin typeface="Segoe WP" panose="020B0502040204020203" pitchFamily="34" charset="0"/>
              <a:cs typeface="Segoe WP" panose="020B0502040204020203" pitchFamily="34" charset="0"/>
            </a:endParaRPr>
          </a:p>
        </p:txBody>
      </p:sp>
      <p:grpSp>
        <p:nvGrpSpPr>
          <p:cNvPr id="25" name="Group 24"/>
          <p:cNvGrpSpPr/>
          <p:nvPr/>
        </p:nvGrpSpPr>
        <p:grpSpPr>
          <a:xfrm>
            <a:off x="10439400" y="4143375"/>
            <a:ext cx="837089" cy="693182"/>
            <a:chOff x="10448925" y="4143375"/>
            <a:chExt cx="837089" cy="693182"/>
          </a:xfrm>
        </p:grpSpPr>
        <p:sp>
          <p:nvSpPr>
            <p:cNvPr id="26" name="TextBox 25"/>
            <p:cNvSpPr txBox="1"/>
            <p:nvPr/>
          </p:nvSpPr>
          <p:spPr>
            <a:xfrm>
              <a:off x="10448925" y="4467225"/>
              <a:ext cx="837089" cy="369332"/>
            </a:xfrm>
            <a:prstGeom prst="rect">
              <a:avLst/>
            </a:prstGeom>
            <a:noFill/>
          </p:spPr>
          <p:txBody>
            <a:bodyPr wrap="none" rtlCol="0">
              <a:spAutoFit/>
            </a:bodyPr>
            <a:lstStyle/>
            <a:p>
              <a:r>
                <a:rPr lang="en-US" dirty="0">
                  <a:solidFill>
                    <a:srgbClr val="00B050"/>
                  </a:solidFill>
                  <a:latin typeface="Segoe UI Light" panose="020B0502040204020203" pitchFamily="34" charset="0"/>
                </a:rPr>
                <a:t>Sensor</a:t>
              </a:r>
            </a:p>
          </p:txBody>
        </p:sp>
        <p:cxnSp>
          <p:nvCxnSpPr>
            <p:cNvPr id="27" name="Straight Arrow Connector 26"/>
            <p:cNvCxnSpPr/>
            <p:nvPr/>
          </p:nvCxnSpPr>
          <p:spPr>
            <a:xfrm flipV="1">
              <a:off x="11153775" y="4143375"/>
              <a:ext cx="0" cy="428625"/>
            </a:xfrm>
            <a:prstGeom prst="straightConnector1">
              <a:avLst/>
            </a:prstGeom>
            <a:ln>
              <a:solidFill>
                <a:srgbClr val="FE2626"/>
              </a:solidFill>
              <a:tailEnd type="triangle"/>
            </a:ln>
          </p:spPr>
          <p:style>
            <a:lnRef idx="1">
              <a:schemeClr val="accent1"/>
            </a:lnRef>
            <a:fillRef idx="0">
              <a:schemeClr val="accent1"/>
            </a:fillRef>
            <a:effectRef idx="0">
              <a:schemeClr val="accent1"/>
            </a:effectRef>
            <a:fontRef idx="minor">
              <a:schemeClr val="tx1"/>
            </a:fontRef>
          </p:style>
        </p:cxnSp>
      </p:grpSp>
      <p:sp>
        <p:nvSpPr>
          <p:cNvPr id="32" name="TextBox 31"/>
          <p:cNvSpPr txBox="1"/>
          <p:nvPr/>
        </p:nvSpPr>
        <p:spPr>
          <a:xfrm>
            <a:off x="728802" y="1485903"/>
            <a:ext cx="2349874" cy="400110"/>
          </a:xfrm>
          <a:prstGeom prst="rect">
            <a:avLst/>
          </a:prstGeom>
          <a:noFill/>
        </p:spPr>
        <p:txBody>
          <a:bodyPr wrap="none" rtlCol="0">
            <a:spAutoFit/>
          </a:bodyPr>
          <a:lstStyle/>
          <a:p>
            <a:r>
              <a:rPr lang="en-US" sz="2000" dirty="0">
                <a:solidFill>
                  <a:srgbClr val="00B050"/>
                </a:solidFill>
                <a:latin typeface="Segoe UI Light" panose="020B0502040204020203" pitchFamily="34" charset="0"/>
              </a:rPr>
              <a:t>Plane of sharp focus</a:t>
            </a:r>
          </a:p>
        </p:txBody>
      </p:sp>
      <p:cxnSp>
        <p:nvCxnSpPr>
          <p:cNvPr id="34" name="Straight Arrow Connector 33"/>
          <p:cNvCxnSpPr/>
          <p:nvPr/>
        </p:nvCxnSpPr>
        <p:spPr>
          <a:xfrm flipV="1">
            <a:off x="847725" y="1809750"/>
            <a:ext cx="0" cy="1325880"/>
          </a:xfrm>
          <a:prstGeom prst="straightConnector1">
            <a:avLst/>
          </a:prstGeom>
          <a:ln>
            <a:solidFill>
              <a:srgbClr val="FE2626"/>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5862271"/>
      </p:ext>
    </p:extLst>
  </p:cSld>
  <p:clrMapOvr>
    <a:masterClrMapping/>
  </p:clrMapOvr>
  <mc:AlternateContent xmlns:mc="http://schemas.openxmlformats.org/markup-compatibility/2006" xmlns:p14="http://schemas.microsoft.com/office/powerpoint/2010/main">
    <mc:Choice Requires="p14">
      <p:transition spd="slow" p14:dur="2000" advClick="0" advTm="750"/>
    </mc:Choice>
    <mc:Fallback xmlns="">
      <p:transition spd="slow" advClick="0" advTm="750"/>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24812" y="399082"/>
            <a:ext cx="3961341" cy="646331"/>
          </a:xfrm>
          <a:prstGeom prst="rect">
            <a:avLst/>
          </a:prstGeom>
          <a:noFill/>
        </p:spPr>
        <p:txBody>
          <a:bodyPr wrap="none" rtlCol="0">
            <a:spAutoFit/>
          </a:bodyPr>
          <a:lstStyle/>
          <a:p>
            <a:r>
              <a:rPr lang="en-US" sz="3600" b="1" dirty="0">
                <a:solidFill>
                  <a:srgbClr val="FF3F7A"/>
                </a:solidFill>
                <a:latin typeface="Euclid" panose="02020503060505020303" pitchFamily="18" charset="0"/>
              </a:rPr>
              <a:t>Illustration of idea</a:t>
            </a:r>
          </a:p>
        </p:txBody>
      </p:sp>
      <p:pic>
        <p:nvPicPr>
          <p:cNvPr id="3" name="Picture 2" hidden="1"/>
          <p:cNvPicPr>
            <a:picLocks noChangeAspect="1"/>
          </p:cNvPicPr>
          <p:nvPr/>
        </p:nvPicPr>
        <p:blipFill>
          <a:blip r:embed="rId5"/>
          <a:stretch>
            <a:fillRect/>
          </a:stretch>
        </p:blipFill>
        <p:spPr>
          <a:xfrm>
            <a:off x="1005372" y="1955463"/>
            <a:ext cx="8466667" cy="1961905"/>
          </a:xfrm>
          <a:prstGeom prst="rect">
            <a:avLst/>
          </a:prstGeom>
        </p:spPr>
      </p:pic>
      <p:grpSp>
        <p:nvGrpSpPr>
          <p:cNvPr id="5" name="Group 4"/>
          <p:cNvGrpSpPr/>
          <p:nvPr/>
        </p:nvGrpSpPr>
        <p:grpSpPr>
          <a:xfrm>
            <a:off x="928630" y="1925053"/>
            <a:ext cx="10345987" cy="3041583"/>
            <a:chOff x="1357162" y="1925053"/>
            <a:chExt cx="10345987" cy="3041583"/>
          </a:xfrm>
        </p:grpSpPr>
        <p:cxnSp>
          <p:nvCxnSpPr>
            <p:cNvPr id="6" name="Straight Connector 5"/>
            <p:cNvCxnSpPr/>
            <p:nvPr/>
          </p:nvCxnSpPr>
          <p:spPr>
            <a:xfrm>
              <a:off x="1357981" y="3432123"/>
              <a:ext cx="10241280" cy="0"/>
            </a:xfrm>
            <a:prstGeom prst="line">
              <a:avLst/>
            </a:prstGeom>
            <a:ln w="12700">
              <a:solidFill>
                <a:srgbClr val="F5504E"/>
              </a:solidFill>
            </a:ln>
          </p:spPr>
          <p:style>
            <a:lnRef idx="1">
              <a:schemeClr val="accent1"/>
            </a:lnRef>
            <a:fillRef idx="0">
              <a:schemeClr val="accent1"/>
            </a:fillRef>
            <a:effectRef idx="0">
              <a:schemeClr val="accent1"/>
            </a:effectRef>
            <a:fontRef idx="minor">
              <a:schemeClr val="tx1"/>
            </a:fontRef>
          </p:style>
        </p:cxnSp>
        <p:sp>
          <p:nvSpPr>
            <p:cNvPr id="7" name="Cube 6"/>
            <p:cNvSpPr/>
            <p:nvPr/>
          </p:nvSpPr>
          <p:spPr>
            <a:xfrm>
              <a:off x="5641976" y="3018930"/>
              <a:ext cx="552450" cy="548640"/>
            </a:xfrm>
            <a:prstGeom prst="cube">
              <a:avLst>
                <a:gd name="adj" fmla="val 25000"/>
              </a:avLst>
            </a:prstGeom>
            <a:solidFill>
              <a:schemeClr val="bg1">
                <a:lumMod val="65000"/>
                <a:alpha val="85000"/>
              </a:schemeClr>
            </a:solidFill>
            <a:ln w="0">
              <a:solidFill>
                <a:schemeClr val="tx1">
                  <a:lumMod val="50000"/>
                  <a:lumOff val="50000"/>
                  <a:alpha val="34000"/>
                </a:schemeClr>
              </a:solidFill>
            </a:ln>
            <a:effectLst>
              <a:outerShdw blurRad="76200" dist="12700" dir="13500000" sy="23000" kx="1200000" algn="br"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p:cNvCxnSpPr/>
            <p:nvPr/>
          </p:nvCxnSpPr>
          <p:spPr>
            <a:xfrm>
              <a:off x="11578624" y="2809383"/>
              <a:ext cx="0" cy="1231900"/>
            </a:xfrm>
            <a:prstGeom prst="line">
              <a:avLst/>
            </a:prstGeom>
            <a:ln w="38100" cap="rnd">
              <a:solidFill>
                <a:srgbClr val="777777"/>
              </a:solidFill>
              <a:roun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357162" y="1925053"/>
              <a:ext cx="10345987" cy="3041583"/>
            </a:xfrm>
            <a:prstGeom prst="rect">
              <a:avLst/>
            </a:prstGeom>
            <a:noFill/>
            <a:ln w="63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ube 12"/>
            <p:cNvSpPr/>
            <p:nvPr/>
          </p:nvSpPr>
          <p:spPr>
            <a:xfrm>
              <a:off x="1689101" y="3018930"/>
              <a:ext cx="552450" cy="548640"/>
            </a:xfrm>
            <a:prstGeom prst="cube">
              <a:avLst>
                <a:gd name="adj" fmla="val 25000"/>
              </a:avLst>
            </a:prstGeom>
            <a:solidFill>
              <a:schemeClr val="bg1">
                <a:lumMod val="65000"/>
                <a:alpha val="85000"/>
              </a:schemeClr>
            </a:solidFill>
            <a:ln w="0">
              <a:solidFill>
                <a:schemeClr val="tx1">
                  <a:lumMod val="50000"/>
                  <a:lumOff val="50000"/>
                  <a:alpha val="34000"/>
                </a:schemeClr>
              </a:solidFill>
            </a:ln>
            <a:effectLst>
              <a:outerShdw blurRad="76200" dist="12700" dir="13500000" sy="23000" kx="1200000" algn="br"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Cube 13"/>
            <p:cNvSpPr/>
            <p:nvPr/>
          </p:nvSpPr>
          <p:spPr>
            <a:xfrm>
              <a:off x="3003551" y="3018930"/>
              <a:ext cx="552450" cy="548640"/>
            </a:xfrm>
            <a:prstGeom prst="cube">
              <a:avLst>
                <a:gd name="adj" fmla="val 25000"/>
              </a:avLst>
            </a:prstGeom>
            <a:solidFill>
              <a:schemeClr val="bg1">
                <a:lumMod val="65000"/>
                <a:alpha val="85000"/>
              </a:schemeClr>
            </a:solidFill>
            <a:ln w="0">
              <a:solidFill>
                <a:schemeClr val="tx1">
                  <a:lumMod val="50000"/>
                  <a:lumOff val="50000"/>
                  <a:alpha val="34000"/>
                </a:schemeClr>
              </a:solidFill>
            </a:ln>
            <a:effectLst>
              <a:outerShdw blurRad="76200" dist="12700" dir="13500000" sy="23000" kx="1200000" algn="br"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Cube 14"/>
            <p:cNvSpPr/>
            <p:nvPr/>
          </p:nvSpPr>
          <p:spPr>
            <a:xfrm>
              <a:off x="4318001" y="3018930"/>
              <a:ext cx="552450" cy="548640"/>
            </a:xfrm>
            <a:prstGeom prst="cube">
              <a:avLst>
                <a:gd name="adj" fmla="val 25000"/>
              </a:avLst>
            </a:prstGeom>
            <a:solidFill>
              <a:schemeClr val="bg1">
                <a:lumMod val="65000"/>
                <a:alpha val="85000"/>
              </a:schemeClr>
            </a:solidFill>
            <a:ln w="0">
              <a:solidFill>
                <a:schemeClr val="tx1">
                  <a:lumMod val="50000"/>
                  <a:lumOff val="50000"/>
                  <a:alpha val="34000"/>
                </a:schemeClr>
              </a:solidFill>
            </a:ln>
            <a:effectLst>
              <a:outerShdw blurRad="76200" dist="12700" dir="13500000" sy="23000" kx="1200000" algn="br"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Cube 15"/>
            <p:cNvSpPr/>
            <p:nvPr/>
          </p:nvSpPr>
          <p:spPr>
            <a:xfrm>
              <a:off x="6946801" y="3018930"/>
              <a:ext cx="552450" cy="548640"/>
            </a:xfrm>
            <a:prstGeom prst="cube">
              <a:avLst>
                <a:gd name="adj" fmla="val 25000"/>
              </a:avLst>
            </a:prstGeom>
            <a:solidFill>
              <a:schemeClr val="bg1">
                <a:lumMod val="65000"/>
                <a:alpha val="85000"/>
              </a:schemeClr>
            </a:solidFill>
            <a:ln w="0">
              <a:solidFill>
                <a:schemeClr val="tx1">
                  <a:lumMod val="50000"/>
                  <a:lumOff val="50000"/>
                  <a:alpha val="34000"/>
                </a:schemeClr>
              </a:solidFill>
            </a:ln>
            <a:effectLst>
              <a:outerShdw blurRad="76200" dist="12700" dir="13500000" sy="23000" kx="1200000" algn="br"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Cube 16"/>
            <p:cNvSpPr/>
            <p:nvPr/>
          </p:nvSpPr>
          <p:spPr>
            <a:xfrm>
              <a:off x="8280401" y="3018930"/>
              <a:ext cx="552450" cy="548640"/>
            </a:xfrm>
            <a:prstGeom prst="cube">
              <a:avLst>
                <a:gd name="adj" fmla="val 25000"/>
              </a:avLst>
            </a:prstGeom>
            <a:solidFill>
              <a:schemeClr val="bg1">
                <a:lumMod val="65000"/>
                <a:alpha val="85000"/>
              </a:schemeClr>
            </a:solidFill>
            <a:ln w="0">
              <a:solidFill>
                <a:schemeClr val="tx1">
                  <a:lumMod val="50000"/>
                  <a:lumOff val="50000"/>
                  <a:alpha val="34000"/>
                </a:schemeClr>
              </a:solidFill>
            </a:ln>
            <a:effectLst>
              <a:outerShdw blurRad="76200" dist="12700" dir="13500000" sy="23000" kx="1200000" algn="br"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3" name="Group 32"/>
            <p:cNvGrpSpPr>
              <a:grpSpLocks noChangeAspect="1"/>
            </p:cNvGrpSpPr>
            <p:nvPr/>
          </p:nvGrpSpPr>
          <p:grpSpPr>
            <a:xfrm rot="-660000">
              <a:off x="9097117" y="2872375"/>
              <a:ext cx="2471634" cy="1249199"/>
              <a:chOff x="9090931" y="2865283"/>
              <a:chExt cx="2471634" cy="1249199"/>
            </a:xfrm>
          </p:grpSpPr>
          <p:pic>
            <p:nvPicPr>
              <p:cNvPr id="9" name="lens"/>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420047" y="2865283"/>
                <a:ext cx="1728399" cy="1249199"/>
              </a:xfrm>
              <a:prstGeom prst="rect">
                <a:avLst/>
              </a:prstGeom>
              <a:effectLst>
                <a:outerShdw blurRad="50800" dist="38100" dir="5400000" algn="ctr" rotWithShape="0">
                  <a:srgbClr val="000000">
                    <a:alpha val="95000"/>
                  </a:srgbClr>
                </a:outerShdw>
              </a:effectLst>
            </p:spPr>
          </p:pic>
          <p:cxnSp>
            <p:nvCxnSpPr>
              <p:cNvPr id="29" name="Straight Connector 28"/>
              <p:cNvCxnSpPr>
                <a:cxnSpLocks noChangeAspect="1"/>
              </p:cNvCxnSpPr>
              <p:nvPr/>
            </p:nvCxnSpPr>
            <p:spPr>
              <a:xfrm rot="660000" flipV="1">
                <a:off x="9090931" y="3249106"/>
                <a:ext cx="2471634" cy="480437"/>
              </a:xfrm>
              <a:prstGeom prst="line">
                <a:avLst/>
              </a:prstGeom>
              <a:ln w="9525" cap="rnd">
                <a:solidFill>
                  <a:srgbClr val="FFFF00"/>
                </a:solidFill>
                <a:prstDash val="dash"/>
                <a:round/>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rot="600000">
                <a:off x="10639790" y="3469070"/>
                <a:ext cx="45719" cy="45719"/>
              </a:xfrm>
              <a:prstGeom prst="ellipse">
                <a:avLst/>
              </a:prstGeom>
              <a:solidFill>
                <a:srgbClr val="FF2F2F">
                  <a:alpha val="78000"/>
                </a:srgbClr>
              </a:solidFill>
              <a:ln w="63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42" name="Freeform 41"/>
          <p:cNvSpPr/>
          <p:nvPr/>
        </p:nvSpPr>
        <p:spPr>
          <a:xfrm>
            <a:off x="928688" y="3314700"/>
            <a:ext cx="7915275" cy="342900"/>
          </a:xfrm>
          <a:custGeom>
            <a:avLst/>
            <a:gdLst>
              <a:gd name="connsiteX0" fmla="*/ 0 w 7915275"/>
              <a:gd name="connsiteY0" fmla="*/ 0 h 342900"/>
              <a:gd name="connsiteX1" fmla="*/ 7915275 w 7915275"/>
              <a:gd name="connsiteY1" fmla="*/ 304800 h 342900"/>
              <a:gd name="connsiteX2" fmla="*/ 7915275 w 7915275"/>
              <a:gd name="connsiteY2" fmla="*/ 342900 h 342900"/>
              <a:gd name="connsiteX3" fmla="*/ 4762 w 7915275"/>
              <a:gd name="connsiteY3" fmla="*/ 266700 h 342900"/>
              <a:gd name="connsiteX4" fmla="*/ 0 w 7915275"/>
              <a:gd name="connsiteY4" fmla="*/ 0 h 342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15275" h="342900">
                <a:moveTo>
                  <a:pt x="0" y="0"/>
                </a:moveTo>
                <a:lnTo>
                  <a:pt x="7915275" y="304800"/>
                </a:lnTo>
                <a:lnTo>
                  <a:pt x="7915275" y="342900"/>
                </a:lnTo>
                <a:lnTo>
                  <a:pt x="4762" y="266700"/>
                </a:lnTo>
                <a:cubicBezTo>
                  <a:pt x="3175" y="177800"/>
                  <a:pt x="1587" y="88900"/>
                  <a:pt x="0" y="0"/>
                </a:cubicBezTo>
                <a:close/>
              </a:path>
            </a:pathLst>
          </a:custGeom>
          <a:solidFill>
            <a:schemeClr val="bg2">
              <a:lumMod val="50000"/>
              <a:alpha val="3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p:cNvCxnSpPr/>
          <p:nvPr/>
        </p:nvCxnSpPr>
        <p:spPr>
          <a:xfrm>
            <a:off x="933393" y="3458545"/>
            <a:ext cx="7916920" cy="180005"/>
          </a:xfrm>
          <a:prstGeom prst="line">
            <a:avLst/>
          </a:prstGeom>
          <a:ln w="12700" cap="rnd">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rot="1980000">
            <a:off x="8768259" y="3382673"/>
            <a:ext cx="0" cy="104351"/>
          </a:xfrm>
          <a:prstGeom prst="line">
            <a:avLst/>
          </a:prstGeom>
          <a:ln w="9525" cap="sq">
            <a:solidFill>
              <a:srgbClr val="F5504E"/>
            </a:solidFill>
          </a:ln>
        </p:spPr>
        <p:style>
          <a:lnRef idx="1">
            <a:schemeClr val="dk1"/>
          </a:lnRef>
          <a:fillRef idx="0">
            <a:schemeClr val="dk1"/>
          </a:fillRef>
          <a:effectRef idx="0">
            <a:schemeClr val="dk1"/>
          </a:effectRef>
          <a:fontRef idx="minor">
            <a:schemeClr val="tx1"/>
          </a:fontRef>
        </p:style>
      </p:cxnSp>
      <p:cxnSp>
        <p:nvCxnSpPr>
          <p:cNvPr id="26" name="Straight Connector 25"/>
          <p:cNvCxnSpPr/>
          <p:nvPr/>
        </p:nvCxnSpPr>
        <p:spPr>
          <a:xfrm rot="1980000">
            <a:off x="8837680" y="3387278"/>
            <a:ext cx="0" cy="104351"/>
          </a:xfrm>
          <a:prstGeom prst="line">
            <a:avLst/>
          </a:prstGeom>
          <a:ln w="9525" cap="sq">
            <a:solidFill>
              <a:srgbClr val="F5504E"/>
            </a:solidFill>
          </a:ln>
        </p:spPr>
        <p:style>
          <a:lnRef idx="1">
            <a:schemeClr val="dk1"/>
          </a:lnRef>
          <a:fillRef idx="0">
            <a:schemeClr val="dk1"/>
          </a:fillRef>
          <a:effectRef idx="0">
            <a:schemeClr val="dk1"/>
          </a:effectRef>
          <a:fontRef idx="minor">
            <a:schemeClr val="tx1"/>
          </a:fontRef>
        </p:style>
      </p:cxnSp>
      <p:cxnSp>
        <p:nvCxnSpPr>
          <p:cNvPr id="28" name="Straight Connector 27"/>
          <p:cNvCxnSpPr/>
          <p:nvPr/>
        </p:nvCxnSpPr>
        <p:spPr>
          <a:xfrm>
            <a:off x="933450" y="3573780"/>
            <a:ext cx="7915275" cy="79375"/>
          </a:xfrm>
          <a:prstGeom prst="line">
            <a:avLst/>
          </a:prstGeom>
          <a:ln w="12700" cap="rnd">
            <a:solidFill>
              <a:schemeClr val="tx1">
                <a:lumMod val="50000"/>
                <a:lumOff val="50000"/>
                <a:alpha val="8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931863" y="3324225"/>
            <a:ext cx="7918450" cy="295275"/>
          </a:xfrm>
          <a:prstGeom prst="line">
            <a:avLst/>
          </a:prstGeom>
          <a:ln w="12700" cap="rnd">
            <a:solidFill>
              <a:schemeClr val="tx1">
                <a:lumMod val="50000"/>
                <a:lumOff val="50000"/>
                <a:alpha val="88000"/>
              </a:schemeClr>
            </a:solidFill>
            <a:prstDash val="dash"/>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1104900" y="1971675"/>
            <a:ext cx="3770135" cy="461665"/>
          </a:xfrm>
          <a:prstGeom prst="rect">
            <a:avLst/>
          </a:prstGeom>
          <a:noFill/>
        </p:spPr>
        <p:txBody>
          <a:bodyPr wrap="none" rtlCol="0">
            <a:spAutoFit/>
          </a:bodyPr>
          <a:lstStyle/>
          <a:p>
            <a:r>
              <a:rPr lang="en-US" sz="2400" b="1" spc="300" dirty="0">
                <a:solidFill>
                  <a:schemeClr val="tx1">
                    <a:lumMod val="75000"/>
                    <a:lumOff val="25000"/>
                  </a:schemeClr>
                </a:solidFill>
                <a:latin typeface="Segoe WP" panose="020B0502040204020203" pitchFamily="34" charset="0"/>
                <a:cs typeface="Segoe WP" panose="020B0502040204020203" pitchFamily="34" charset="0"/>
              </a:rPr>
              <a:t>DEEP OBJECT SPACE</a:t>
            </a:r>
            <a:endParaRPr lang="en-US" b="1" spc="300" dirty="0">
              <a:solidFill>
                <a:schemeClr val="tx1">
                  <a:lumMod val="75000"/>
                  <a:lumOff val="25000"/>
                </a:schemeClr>
              </a:solidFill>
              <a:latin typeface="Segoe WP" panose="020B0502040204020203" pitchFamily="34" charset="0"/>
              <a:cs typeface="Segoe WP" panose="020B0502040204020203" pitchFamily="34" charset="0"/>
            </a:endParaRPr>
          </a:p>
        </p:txBody>
      </p:sp>
      <p:sp>
        <p:nvSpPr>
          <p:cNvPr id="32" name="TextBox 31"/>
          <p:cNvSpPr txBox="1"/>
          <p:nvPr/>
        </p:nvSpPr>
        <p:spPr>
          <a:xfrm>
            <a:off x="1104900" y="1971675"/>
            <a:ext cx="3770135" cy="461665"/>
          </a:xfrm>
          <a:prstGeom prst="rect">
            <a:avLst/>
          </a:prstGeom>
          <a:noFill/>
        </p:spPr>
        <p:txBody>
          <a:bodyPr wrap="none" rtlCol="0">
            <a:spAutoFit/>
          </a:bodyPr>
          <a:lstStyle/>
          <a:p>
            <a:r>
              <a:rPr lang="en-US" sz="2400" b="1" spc="300" dirty="0">
                <a:solidFill>
                  <a:schemeClr val="tx1">
                    <a:lumMod val="75000"/>
                    <a:lumOff val="25000"/>
                  </a:schemeClr>
                </a:solidFill>
                <a:latin typeface="Segoe WP" panose="020B0502040204020203" pitchFamily="34" charset="0"/>
                <a:cs typeface="Segoe WP" panose="020B0502040204020203" pitchFamily="34" charset="0"/>
              </a:rPr>
              <a:t>DEEP OBJECT SPACE</a:t>
            </a:r>
            <a:endParaRPr lang="en-US" b="1" spc="300" dirty="0">
              <a:solidFill>
                <a:schemeClr val="tx1">
                  <a:lumMod val="75000"/>
                  <a:lumOff val="25000"/>
                </a:schemeClr>
              </a:solidFill>
              <a:latin typeface="Segoe WP" panose="020B0502040204020203" pitchFamily="34" charset="0"/>
              <a:cs typeface="Segoe WP" panose="020B0502040204020203" pitchFamily="34" charset="0"/>
            </a:endParaRPr>
          </a:p>
        </p:txBody>
      </p:sp>
      <p:grpSp>
        <p:nvGrpSpPr>
          <p:cNvPr id="34" name="Group 33"/>
          <p:cNvGrpSpPr/>
          <p:nvPr/>
        </p:nvGrpSpPr>
        <p:grpSpPr>
          <a:xfrm>
            <a:off x="10439400" y="4143375"/>
            <a:ext cx="837089" cy="693182"/>
            <a:chOff x="10448925" y="4143375"/>
            <a:chExt cx="837089" cy="693182"/>
          </a:xfrm>
        </p:grpSpPr>
        <p:sp>
          <p:nvSpPr>
            <p:cNvPr id="36" name="TextBox 35"/>
            <p:cNvSpPr txBox="1"/>
            <p:nvPr/>
          </p:nvSpPr>
          <p:spPr>
            <a:xfrm>
              <a:off x="10448925" y="4467225"/>
              <a:ext cx="837089" cy="369332"/>
            </a:xfrm>
            <a:prstGeom prst="rect">
              <a:avLst/>
            </a:prstGeom>
            <a:noFill/>
          </p:spPr>
          <p:txBody>
            <a:bodyPr wrap="none" rtlCol="0">
              <a:spAutoFit/>
            </a:bodyPr>
            <a:lstStyle/>
            <a:p>
              <a:r>
                <a:rPr lang="en-US" dirty="0">
                  <a:solidFill>
                    <a:srgbClr val="00B050"/>
                  </a:solidFill>
                  <a:latin typeface="Segoe UI Light" panose="020B0502040204020203" pitchFamily="34" charset="0"/>
                </a:rPr>
                <a:t>Sensor</a:t>
              </a:r>
            </a:p>
          </p:txBody>
        </p:sp>
        <p:cxnSp>
          <p:nvCxnSpPr>
            <p:cNvPr id="37" name="Straight Arrow Connector 36"/>
            <p:cNvCxnSpPr/>
            <p:nvPr/>
          </p:nvCxnSpPr>
          <p:spPr>
            <a:xfrm flipV="1">
              <a:off x="11153775" y="4143375"/>
              <a:ext cx="0" cy="428625"/>
            </a:xfrm>
            <a:prstGeom prst="straightConnector1">
              <a:avLst/>
            </a:prstGeom>
            <a:ln>
              <a:solidFill>
                <a:srgbClr val="FE2626"/>
              </a:solidFill>
              <a:tailEnd type="triangle"/>
            </a:ln>
          </p:spPr>
          <p:style>
            <a:lnRef idx="1">
              <a:schemeClr val="accent1"/>
            </a:lnRef>
            <a:fillRef idx="0">
              <a:schemeClr val="accent1"/>
            </a:fillRef>
            <a:effectRef idx="0">
              <a:schemeClr val="accent1"/>
            </a:effectRef>
            <a:fontRef idx="minor">
              <a:schemeClr val="tx1"/>
            </a:fontRef>
          </p:style>
        </p:cxnSp>
      </p:grpSp>
      <p:sp>
        <p:nvSpPr>
          <p:cNvPr id="38" name="TextBox 37"/>
          <p:cNvSpPr txBox="1"/>
          <p:nvPr/>
        </p:nvSpPr>
        <p:spPr>
          <a:xfrm>
            <a:off x="728802" y="1485903"/>
            <a:ext cx="2349874" cy="400110"/>
          </a:xfrm>
          <a:prstGeom prst="rect">
            <a:avLst/>
          </a:prstGeom>
          <a:noFill/>
        </p:spPr>
        <p:txBody>
          <a:bodyPr wrap="none" rtlCol="0">
            <a:spAutoFit/>
          </a:bodyPr>
          <a:lstStyle/>
          <a:p>
            <a:r>
              <a:rPr lang="en-US" sz="2000" dirty="0">
                <a:solidFill>
                  <a:srgbClr val="00B050"/>
                </a:solidFill>
                <a:latin typeface="Segoe UI Light" panose="020B0502040204020203" pitchFamily="34" charset="0"/>
              </a:rPr>
              <a:t>Plane of sharp focus</a:t>
            </a:r>
          </a:p>
        </p:txBody>
      </p:sp>
      <p:cxnSp>
        <p:nvCxnSpPr>
          <p:cNvPr id="39" name="Straight Arrow Connector 38"/>
          <p:cNvCxnSpPr/>
          <p:nvPr/>
        </p:nvCxnSpPr>
        <p:spPr>
          <a:xfrm flipV="1">
            <a:off x="847725" y="1809750"/>
            <a:ext cx="0" cy="1627632"/>
          </a:xfrm>
          <a:prstGeom prst="straightConnector1">
            <a:avLst/>
          </a:prstGeom>
          <a:ln>
            <a:solidFill>
              <a:srgbClr val="FE2626"/>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pic>
        <p:nvPicPr>
          <p:cNvPr id="4" name="slide2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2372427" y="6451600"/>
            <a:ext cx="406400" cy="406400"/>
          </a:xfrm>
          <a:prstGeom prst="rect">
            <a:avLst/>
          </a:prstGeom>
        </p:spPr>
      </p:pic>
      <p:sp>
        <p:nvSpPr>
          <p:cNvPr id="40" name="caption text 1"/>
          <p:cNvSpPr txBox="1"/>
          <p:nvPr/>
        </p:nvSpPr>
        <p:spPr>
          <a:xfrm>
            <a:off x="928630" y="5245565"/>
            <a:ext cx="10345987" cy="1015663"/>
          </a:xfrm>
          <a:prstGeom prst="rect">
            <a:avLst/>
          </a:prstGeom>
          <a:solidFill>
            <a:schemeClr val="bg1">
              <a:alpha val="20000"/>
            </a:schemeClr>
          </a:solidFill>
          <a:ln w="19050">
            <a:gradFill flip="none" rotWithShape="1">
              <a:gsLst>
                <a:gs pos="0">
                  <a:srgbClr val="FF0000">
                    <a:alpha val="0"/>
                  </a:srgbClr>
                </a:gs>
                <a:gs pos="97000">
                  <a:srgbClr val="FF0000">
                    <a:alpha val="0"/>
                  </a:srgbClr>
                </a:gs>
                <a:gs pos="97000">
                  <a:srgbClr val="00B050"/>
                </a:gs>
                <a:gs pos="100000">
                  <a:srgbClr val="00B050"/>
                </a:gs>
              </a:gsLst>
              <a:lin ang="16200000" scaled="1"/>
              <a:tileRect/>
            </a:gradFill>
          </a:ln>
        </p:spPr>
        <p:txBody>
          <a:bodyPr wrap="square" rtlCol="0">
            <a:spAutoFit/>
          </a:bodyPr>
          <a:lstStyle/>
          <a:p>
            <a:pPr marL="61913"/>
            <a:r>
              <a:rPr lang="en-US" sz="2000" dirty="0">
                <a:solidFill>
                  <a:srgbClr val="FFFFFF"/>
                </a:solidFill>
                <a:latin typeface="Verdana" panose="020B0604030504040204" pitchFamily="34" charset="0"/>
                <a:ea typeface="Verdana" panose="020B0604030504040204" pitchFamily="34" charset="0"/>
                <a:cs typeface="Verdana" panose="020B0604030504040204" pitchFamily="34" charset="0"/>
              </a:rPr>
              <a:t>The plane of sharp focus and the depth of field sweeps through the scene forming regions in sharp focus across the stack which can be selectively blended. </a:t>
            </a:r>
          </a:p>
        </p:txBody>
      </p:sp>
    </p:spTree>
    <p:extLst>
      <p:ext uri="{BB962C8B-B14F-4D97-AF65-F5344CB8AC3E}">
        <p14:creationId xmlns:p14="http://schemas.microsoft.com/office/powerpoint/2010/main" val="1844329956"/>
      </p:ext>
    </p:extLst>
  </p:cSld>
  <p:clrMapOvr>
    <a:masterClrMapping/>
  </p:clrMapOvr>
  <mc:AlternateContent xmlns:mc="http://schemas.openxmlformats.org/markup-compatibility/2006" xmlns:p14="http://schemas.microsoft.com/office/powerpoint/2010/main">
    <mc:Choice Requires="p14">
      <p:transition spd="slow" p14:dur="2000" advClick="0" advTm="9000"/>
    </mc:Choice>
    <mc:Fallback xmlns="">
      <p:transition spd="slow" advClick="0" advTm="9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191" fill="hold"/>
                                        <p:tgtEl>
                                          <p:spTgt spid="4"/>
                                        </p:tgtEl>
                                      </p:cBhvr>
                                    </p:cmd>
                                  </p:childTnLst>
                                </p:cTn>
                              </p:par>
                              <p:par>
                                <p:cTn id="7" presetID="1" presetClass="entr" presetSubtype="0" fill="hold" grpId="0" nodeType="withEffect">
                                  <p:stCondLst>
                                    <p:cond delay="0"/>
                                  </p:stCondLst>
                                  <p:childTnLst>
                                    <p:set>
                                      <p:cBhvr>
                                        <p:cTn id="8" dur="1" fill="hold">
                                          <p:stCondLst>
                                            <p:cond delay="249"/>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9" fill="hold" display="0">
                  <p:stCondLst>
                    <p:cond delay="indefinite"/>
                  </p:stCondLst>
                  <p:endCondLst>
                    <p:cond evt="onStopAudio" delay="0">
                      <p:tgtEl>
                        <p:sldTgt/>
                      </p:tgtEl>
                    </p:cond>
                  </p:endCondLst>
                </p:cTn>
                <p:tgtEl>
                  <p:spTgt spid="4"/>
                </p:tgtEl>
              </p:cMediaNode>
            </p:audio>
          </p:childTnLst>
        </p:cTn>
      </p:par>
    </p:tnLst>
    <p:bldLst>
      <p:bldP spid="40"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801126" y="3075057"/>
            <a:ext cx="2823978" cy="769441"/>
          </a:xfrm>
          <a:prstGeom prst="rect">
            <a:avLst/>
          </a:prstGeom>
          <a:noFill/>
        </p:spPr>
        <p:txBody>
          <a:bodyPr wrap="none" rtlCol="0">
            <a:spAutoFit/>
          </a:bodyPr>
          <a:lstStyle/>
          <a:p>
            <a:r>
              <a:rPr lang="en-US" sz="4400" b="1" dirty="0">
                <a:solidFill>
                  <a:srgbClr val="FF3F7A"/>
                </a:solidFill>
                <a:latin typeface="Euclid" panose="02020503060505020303" pitchFamily="18" charset="0"/>
              </a:rPr>
              <a:t>Simulation</a:t>
            </a:r>
          </a:p>
        </p:txBody>
      </p:sp>
    </p:spTree>
    <p:extLst>
      <p:ext uri="{BB962C8B-B14F-4D97-AF65-F5344CB8AC3E}">
        <p14:creationId xmlns:p14="http://schemas.microsoft.com/office/powerpoint/2010/main" val="649085105"/>
      </p:ext>
    </p:extLst>
  </p:cSld>
  <p:clrMapOvr>
    <a:masterClrMapping/>
  </p:clrMapOvr>
  <mc:AlternateContent xmlns:mc="http://schemas.openxmlformats.org/markup-compatibility/2006" xmlns:p14="http://schemas.microsoft.com/office/powerpoint/2010/main">
    <mc:Choice Requires="p14">
      <p:transition spd="med" p14:dur="700" advClick="0" advTm="500">
        <p:fade/>
      </p:transition>
    </mc:Choice>
    <mc:Fallback xmlns="">
      <p:transition spd="med" advClick="0" advTm="500">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061704" y="3939255"/>
            <a:ext cx="2537407" cy="2103119"/>
          </a:xfrm>
          <a:prstGeom prst="rect">
            <a:avLst/>
          </a:prstGeom>
          <a:effectLst>
            <a:outerShdw blurRad="50800" dist="38100" dir="2700000" algn="tl" rotWithShape="0">
              <a:prstClr val="black">
                <a:alpha val="40000"/>
              </a:prstClr>
            </a:outerShdw>
          </a:effectLst>
        </p:spPr>
      </p:pic>
      <p:pic>
        <p:nvPicPr>
          <p:cNvPr id="84" name="Picture 8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061704" y="1700784"/>
            <a:ext cx="2538766" cy="2103120"/>
          </a:xfrm>
          <a:prstGeom prst="rect">
            <a:avLst/>
          </a:prstGeom>
          <a:effectLst>
            <a:outerShdw blurRad="50800" dist="38100" dir="2700000" algn="tl" rotWithShape="0">
              <a:prstClr val="black">
                <a:alpha val="40000"/>
              </a:prstClr>
            </a:outerShdw>
          </a:effectLst>
        </p:spPr>
      </p:pic>
      <p:sp>
        <p:nvSpPr>
          <p:cNvPr id="2" name="TextBox 1"/>
          <p:cNvSpPr txBox="1"/>
          <p:nvPr/>
        </p:nvSpPr>
        <p:spPr>
          <a:xfrm>
            <a:off x="324812" y="399082"/>
            <a:ext cx="2345899" cy="646331"/>
          </a:xfrm>
          <a:prstGeom prst="rect">
            <a:avLst/>
          </a:prstGeom>
          <a:noFill/>
        </p:spPr>
        <p:txBody>
          <a:bodyPr wrap="none" rtlCol="0">
            <a:spAutoFit/>
          </a:bodyPr>
          <a:lstStyle/>
          <a:p>
            <a:r>
              <a:rPr lang="en-US" sz="3600" b="1" dirty="0">
                <a:solidFill>
                  <a:srgbClr val="FF3F7A"/>
                </a:solidFill>
                <a:latin typeface="Euclid" panose="02020503060505020303" pitchFamily="18" charset="0"/>
              </a:rPr>
              <a:t>Simulation</a:t>
            </a:r>
          </a:p>
        </p:txBody>
      </p:sp>
      <p:grpSp>
        <p:nvGrpSpPr>
          <p:cNvPr id="5" name="Group 4"/>
          <p:cNvGrpSpPr/>
          <p:nvPr/>
        </p:nvGrpSpPr>
        <p:grpSpPr>
          <a:xfrm>
            <a:off x="3173496" y="1973195"/>
            <a:ext cx="1446950" cy="2616206"/>
            <a:chOff x="3502493" y="391984"/>
            <a:chExt cx="1775105" cy="3209544"/>
          </a:xfrm>
        </p:grpSpPr>
        <p:sp>
          <p:nvSpPr>
            <p:cNvPr id="66" name="Cube 65"/>
            <p:cNvSpPr/>
            <p:nvPr/>
          </p:nvSpPr>
          <p:spPr>
            <a:xfrm>
              <a:off x="3934780" y="391984"/>
              <a:ext cx="850392" cy="3209544"/>
            </a:xfrm>
            <a:prstGeom prst="cube">
              <a:avLst>
                <a:gd name="adj" fmla="val 93443"/>
              </a:avLst>
            </a:prstGeom>
            <a:gradFill flip="none" rotWithShape="1">
              <a:gsLst>
                <a:gs pos="0">
                  <a:schemeClr val="accent4">
                    <a:lumMod val="46000"/>
                  </a:schemeClr>
                </a:gs>
                <a:gs pos="48000">
                  <a:schemeClr val="accent4">
                    <a:lumMod val="97000"/>
                    <a:lumOff val="3000"/>
                  </a:schemeClr>
                </a:gs>
                <a:gs pos="100000">
                  <a:schemeClr val="accent4">
                    <a:lumMod val="46000"/>
                    <a:lumOff val="54000"/>
                  </a:schemeClr>
                </a:gs>
              </a:gsLst>
              <a:lin ang="16200000" scaled="1"/>
              <a:tileRect/>
            </a:gradFill>
            <a:ln w="6350" cap="rnd">
              <a:solidFill>
                <a:schemeClr val="accent4">
                  <a:lumMod val="50000"/>
                  <a:alpha val="31000"/>
                </a:schemeClr>
              </a:solidFill>
              <a:round/>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p:pic>
          <p:nvPicPr>
            <p:cNvPr id="67" name="Picture 6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502493" y="628486"/>
              <a:ext cx="1775105" cy="2733014"/>
            </a:xfrm>
            <a:prstGeom prst="rect">
              <a:avLst/>
            </a:prstGeom>
            <a:ln>
              <a:noFill/>
            </a:ln>
            <a:effectLst/>
            <a:scene3d>
              <a:camera prst="isometricOffAxis2Right">
                <a:rot lat="1740000" lon="17759998" rev="0"/>
              </a:camera>
              <a:lightRig rig="threePt" dir="t"/>
            </a:scene3d>
          </p:spPr>
        </p:pic>
      </p:grpSp>
      <p:grpSp>
        <p:nvGrpSpPr>
          <p:cNvPr id="6" name="Group 5"/>
          <p:cNvGrpSpPr/>
          <p:nvPr/>
        </p:nvGrpSpPr>
        <p:grpSpPr>
          <a:xfrm>
            <a:off x="1856692" y="2520891"/>
            <a:ext cx="1446950" cy="2616206"/>
            <a:chOff x="1887053" y="1192084"/>
            <a:chExt cx="1775105" cy="3209544"/>
          </a:xfrm>
        </p:grpSpPr>
        <p:sp>
          <p:nvSpPr>
            <p:cNvPr id="64" name="Cube 63"/>
            <p:cNvSpPr/>
            <p:nvPr/>
          </p:nvSpPr>
          <p:spPr>
            <a:xfrm>
              <a:off x="2319340" y="1192084"/>
              <a:ext cx="850392" cy="3209544"/>
            </a:xfrm>
            <a:prstGeom prst="cube">
              <a:avLst>
                <a:gd name="adj" fmla="val 93443"/>
              </a:avLst>
            </a:prstGeom>
            <a:gradFill flip="none" rotWithShape="1">
              <a:gsLst>
                <a:gs pos="0">
                  <a:schemeClr val="accent4">
                    <a:lumMod val="46000"/>
                  </a:schemeClr>
                </a:gs>
                <a:gs pos="48000">
                  <a:schemeClr val="accent4">
                    <a:lumMod val="97000"/>
                    <a:lumOff val="3000"/>
                  </a:schemeClr>
                </a:gs>
                <a:gs pos="100000">
                  <a:schemeClr val="accent4">
                    <a:lumMod val="46000"/>
                    <a:lumOff val="54000"/>
                  </a:schemeClr>
                </a:gs>
              </a:gsLst>
              <a:lin ang="16200000" scaled="1"/>
              <a:tileRect/>
            </a:gradFill>
            <a:ln w="6350" cap="rnd">
              <a:solidFill>
                <a:schemeClr val="accent4">
                  <a:lumMod val="50000"/>
                  <a:alpha val="31000"/>
                </a:schemeClr>
              </a:solidFill>
              <a:round/>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p:pic>
          <p:nvPicPr>
            <p:cNvPr id="65" name="Picture 6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887053" y="1428586"/>
              <a:ext cx="1775105" cy="2733014"/>
            </a:xfrm>
            <a:prstGeom prst="rect">
              <a:avLst/>
            </a:prstGeom>
            <a:ln>
              <a:noFill/>
            </a:ln>
            <a:effectLst/>
            <a:scene3d>
              <a:camera prst="isometricOffAxis2Right">
                <a:rot lat="1740000" lon="17759998" rev="0"/>
              </a:camera>
              <a:lightRig rig="threePt" dir="t"/>
            </a:scene3d>
          </p:spPr>
        </p:pic>
      </p:grpSp>
      <p:grpSp>
        <p:nvGrpSpPr>
          <p:cNvPr id="7" name="Group 6"/>
          <p:cNvGrpSpPr/>
          <p:nvPr/>
        </p:nvGrpSpPr>
        <p:grpSpPr>
          <a:xfrm>
            <a:off x="522356" y="3068589"/>
            <a:ext cx="1457177" cy="2616206"/>
            <a:chOff x="250100" y="1992184"/>
            <a:chExt cx="1787652" cy="3209544"/>
          </a:xfrm>
        </p:grpSpPr>
        <p:sp>
          <p:nvSpPr>
            <p:cNvPr id="62" name="Cube 61"/>
            <p:cNvSpPr/>
            <p:nvPr/>
          </p:nvSpPr>
          <p:spPr>
            <a:xfrm>
              <a:off x="688660" y="1992184"/>
              <a:ext cx="850392" cy="3209544"/>
            </a:xfrm>
            <a:prstGeom prst="cube">
              <a:avLst>
                <a:gd name="adj" fmla="val 93443"/>
              </a:avLst>
            </a:prstGeom>
            <a:gradFill flip="none" rotWithShape="1">
              <a:gsLst>
                <a:gs pos="0">
                  <a:schemeClr val="accent4">
                    <a:lumMod val="46000"/>
                  </a:schemeClr>
                </a:gs>
                <a:gs pos="48000">
                  <a:schemeClr val="accent4">
                    <a:lumMod val="97000"/>
                    <a:lumOff val="3000"/>
                  </a:schemeClr>
                </a:gs>
                <a:gs pos="100000">
                  <a:schemeClr val="accent4">
                    <a:lumMod val="46000"/>
                    <a:lumOff val="54000"/>
                  </a:schemeClr>
                </a:gs>
              </a:gsLst>
              <a:lin ang="16200000" scaled="1"/>
              <a:tileRect/>
            </a:gradFill>
            <a:ln w="6350" cap="rnd">
              <a:solidFill>
                <a:schemeClr val="accent4">
                  <a:lumMod val="50000"/>
                  <a:alpha val="31000"/>
                </a:schemeClr>
              </a:solidFill>
              <a:round/>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p:pic>
          <p:nvPicPr>
            <p:cNvPr id="63" name="Picture 6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50100" y="2228686"/>
              <a:ext cx="1787652" cy="2733014"/>
            </a:xfrm>
            <a:prstGeom prst="rect">
              <a:avLst/>
            </a:prstGeom>
            <a:ln>
              <a:noFill/>
            </a:ln>
            <a:effectLst/>
            <a:scene3d>
              <a:camera prst="isometricOffAxis2Right">
                <a:rot lat="1740000" lon="17759998" rev="0"/>
              </a:camera>
              <a:lightRig rig="threePt" dir="t"/>
            </a:scene3d>
          </p:spPr>
        </p:pic>
      </p:grpSp>
      <p:cxnSp>
        <p:nvCxnSpPr>
          <p:cNvPr id="8" name="Straight Connector 7"/>
          <p:cNvCxnSpPr/>
          <p:nvPr/>
        </p:nvCxnSpPr>
        <p:spPr>
          <a:xfrm>
            <a:off x="2581484" y="3818612"/>
            <a:ext cx="5394960" cy="0"/>
          </a:xfrm>
          <a:prstGeom prst="line">
            <a:avLst/>
          </a:prstGeom>
          <a:ln w="6350">
            <a:solidFill>
              <a:schemeClr val="bg1">
                <a:lumMod val="65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1579043" y="3818612"/>
            <a:ext cx="633556" cy="0"/>
          </a:xfrm>
          <a:prstGeom prst="line">
            <a:avLst/>
          </a:prstGeom>
          <a:ln w="6350">
            <a:solidFill>
              <a:schemeClr val="bg1">
                <a:lumMod val="50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rot="1980000">
            <a:off x="5491659" y="3763673"/>
            <a:ext cx="0" cy="104351"/>
          </a:xfrm>
          <a:prstGeom prst="line">
            <a:avLst/>
          </a:prstGeom>
          <a:ln w="9525" cap="sq">
            <a:solidFill>
              <a:schemeClr val="bg1">
                <a:lumMod val="65000"/>
                <a:alpha val="96000"/>
              </a:schemeClr>
            </a:solidFill>
          </a:ln>
        </p:spPr>
        <p:style>
          <a:lnRef idx="1">
            <a:schemeClr val="dk1"/>
          </a:lnRef>
          <a:fillRef idx="0">
            <a:schemeClr val="dk1"/>
          </a:fillRef>
          <a:effectRef idx="0">
            <a:schemeClr val="dk1"/>
          </a:effectRef>
          <a:fontRef idx="minor">
            <a:schemeClr val="tx1"/>
          </a:fontRef>
        </p:style>
      </p:cxnSp>
      <p:cxnSp>
        <p:nvCxnSpPr>
          <p:cNvPr id="12" name="Straight Connector 11"/>
          <p:cNvCxnSpPr/>
          <p:nvPr/>
        </p:nvCxnSpPr>
        <p:spPr>
          <a:xfrm rot="1980000">
            <a:off x="5561080" y="3768278"/>
            <a:ext cx="0" cy="104351"/>
          </a:xfrm>
          <a:prstGeom prst="line">
            <a:avLst/>
          </a:prstGeom>
          <a:ln w="9525" cap="sq">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13" name="TextBox 12"/>
          <p:cNvSpPr txBox="1"/>
          <p:nvPr/>
        </p:nvSpPr>
        <p:spPr>
          <a:xfrm>
            <a:off x="2706317" y="4605610"/>
            <a:ext cx="936475" cy="369332"/>
          </a:xfrm>
          <a:prstGeom prst="rect">
            <a:avLst/>
          </a:prstGeom>
          <a:noFill/>
        </p:spPr>
        <p:txBody>
          <a:bodyPr wrap="none" rtlCol="0">
            <a:spAutoFit/>
          </a:bodyPr>
          <a:lstStyle/>
          <a:p>
            <a:r>
              <a:rPr lang="en-US" dirty="0">
                <a:solidFill>
                  <a:schemeClr val="bg1">
                    <a:lumMod val="65000"/>
                  </a:schemeClr>
                </a:solidFill>
                <a:latin typeface="Segoe UI Light" panose="020B0502040204020203" pitchFamily="34" charset="0"/>
                <a:ea typeface="Verdana" panose="020B0604030504040204" pitchFamily="34" charset="0"/>
                <a:cs typeface="Times New Roman" panose="02020603050405020304" pitchFamily="18" charset="0"/>
              </a:rPr>
              <a:t>200 </a:t>
            </a:r>
            <a:r>
              <a:rPr lang="en-US" i="1" dirty="0">
                <a:solidFill>
                  <a:schemeClr val="bg1">
                    <a:lumMod val="65000"/>
                  </a:schemeClr>
                </a:solidFill>
                <a:latin typeface="Times New Roman" panose="02020603050405020304" pitchFamily="18" charset="0"/>
                <a:ea typeface="Verdana" panose="020B0604030504040204" pitchFamily="34" charset="0"/>
                <a:cs typeface="Times New Roman" panose="02020603050405020304" pitchFamily="18" charset="0"/>
              </a:rPr>
              <a:t>mm</a:t>
            </a:r>
          </a:p>
        </p:txBody>
      </p:sp>
      <p:grpSp>
        <p:nvGrpSpPr>
          <p:cNvPr id="14" name="Group 13"/>
          <p:cNvGrpSpPr/>
          <p:nvPr/>
        </p:nvGrpSpPr>
        <p:grpSpPr>
          <a:xfrm>
            <a:off x="2572782" y="4872768"/>
            <a:ext cx="1326738" cy="146070"/>
            <a:chOff x="991312" y="1947799"/>
            <a:chExt cx="664434" cy="73152"/>
          </a:xfrm>
        </p:grpSpPr>
        <p:cxnSp>
          <p:nvCxnSpPr>
            <p:cNvPr id="59" name="Straight Connector 58"/>
            <p:cNvCxnSpPr/>
            <p:nvPr/>
          </p:nvCxnSpPr>
          <p:spPr>
            <a:xfrm>
              <a:off x="993615" y="1947799"/>
              <a:ext cx="0" cy="73152"/>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a:off x="1653537" y="1947799"/>
              <a:ext cx="0" cy="73152"/>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a:off x="991312" y="1984375"/>
              <a:ext cx="664434" cy="0"/>
            </a:xfrm>
            <a:prstGeom prst="line">
              <a:avLst/>
            </a:prstGeom>
            <a:ln w="6350">
              <a:solidFill>
                <a:schemeClr val="bg1">
                  <a:lumMod val="65000"/>
                </a:schemeClr>
              </a:solidFill>
              <a:headEnd type="arrow" w="sm" len="sm"/>
              <a:tailEnd type="arrow" w="sm" len="sm"/>
            </a:ln>
          </p:spPr>
          <p:style>
            <a:lnRef idx="1">
              <a:schemeClr val="accent1"/>
            </a:lnRef>
            <a:fillRef idx="0">
              <a:schemeClr val="accent1"/>
            </a:fillRef>
            <a:effectRef idx="0">
              <a:schemeClr val="accent1"/>
            </a:effectRef>
            <a:fontRef idx="minor">
              <a:schemeClr val="tx1"/>
            </a:fontRef>
          </p:style>
        </p:cxnSp>
      </p:grpSp>
      <p:grpSp>
        <p:nvGrpSpPr>
          <p:cNvPr id="18" name="Group 17"/>
          <p:cNvGrpSpPr/>
          <p:nvPr/>
        </p:nvGrpSpPr>
        <p:grpSpPr>
          <a:xfrm>
            <a:off x="6833734" y="3191646"/>
            <a:ext cx="1074311" cy="1199693"/>
            <a:chOff x="6933031" y="2226273"/>
            <a:chExt cx="1124119" cy="1255317"/>
          </a:xfrm>
          <a:noFill/>
        </p:grpSpPr>
        <mc:AlternateContent xmlns:mc="http://schemas.openxmlformats.org/markup-compatibility/2006" xmlns:p14="http://schemas.microsoft.com/office/powerpoint/2010/main">
          <mc:Choice Requires="p14">
            <p:contentPart p14:bwMode="auto" r:id="rId10">
              <p14:nvContentPartPr>
                <p14:cNvPr id="57" name="Ink 56"/>
                <p14:cNvContentPartPr/>
                <p14:nvPr/>
              </p14:nvContentPartPr>
              <p14:xfrm>
                <a:off x="6933031" y="2226273"/>
                <a:ext cx="1090800" cy="289440"/>
              </p14:xfrm>
            </p:contentPart>
          </mc:Choice>
          <mc:Fallback xmlns="">
            <p:pic>
              <p:nvPicPr>
                <p:cNvPr id="57" name="Ink 56"/>
                <p:cNvPicPr/>
                <p:nvPr/>
              </p:nvPicPr>
              <p:blipFill>
                <a:blip r:embed="rId11"/>
                <a:stretch>
                  <a:fillRect/>
                </a:stretch>
              </p:blipFill>
              <p:spPr>
                <a:xfrm>
                  <a:off x="6926998" y="2215301"/>
                  <a:ext cx="1107013" cy="309493"/>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58" name="Ink 57"/>
                <p14:cNvContentPartPr/>
                <p14:nvPr/>
              </p14:nvContentPartPr>
              <p14:xfrm>
                <a:off x="6954470" y="3242550"/>
                <a:ext cx="1102680" cy="239040"/>
              </p14:xfrm>
            </p:contentPart>
          </mc:Choice>
          <mc:Fallback xmlns="">
            <p:pic>
              <p:nvPicPr>
                <p:cNvPr id="58" name="Ink 57"/>
                <p:cNvPicPr/>
                <p:nvPr/>
              </p:nvPicPr>
              <p:blipFill>
                <a:blip r:embed="rId13"/>
                <a:stretch>
                  <a:fillRect/>
                </a:stretch>
              </p:blipFill>
              <p:spPr>
                <a:xfrm>
                  <a:off x="6947684" y="3234607"/>
                  <a:ext cx="1115874" cy="257195"/>
                </a:xfrm>
                <a:prstGeom prst="rect">
                  <a:avLst/>
                </a:prstGeom>
              </p:spPr>
            </p:pic>
          </mc:Fallback>
        </mc:AlternateContent>
      </p:grpSp>
      <p:grpSp>
        <p:nvGrpSpPr>
          <p:cNvPr id="19" name="Group 18"/>
          <p:cNvGrpSpPr/>
          <p:nvPr/>
        </p:nvGrpSpPr>
        <p:grpSpPr>
          <a:xfrm>
            <a:off x="6759218" y="3108308"/>
            <a:ext cx="140946" cy="1398214"/>
            <a:chOff x="1740319" y="4576647"/>
            <a:chExt cx="147481" cy="1463040"/>
          </a:xfrm>
        </p:grpSpPr>
        <p:sp>
          <p:nvSpPr>
            <p:cNvPr id="55" name="Oval 54"/>
            <p:cNvSpPr/>
            <p:nvPr/>
          </p:nvSpPr>
          <p:spPr>
            <a:xfrm>
              <a:off x="1740319" y="4850967"/>
              <a:ext cx="147481" cy="914400"/>
            </a:xfrm>
            <a:prstGeom prst="ellipse">
              <a:avLst/>
            </a:prstGeom>
            <a:gradFill>
              <a:gsLst>
                <a:gs pos="31000">
                  <a:schemeClr val="accent1">
                    <a:lumMod val="5000"/>
                    <a:lumOff val="95000"/>
                    <a:alpha val="69000"/>
                  </a:schemeClr>
                </a:gs>
                <a:gs pos="11000">
                  <a:srgbClr val="A6C9E8">
                    <a:alpha val="69000"/>
                  </a:srgbClr>
                </a:gs>
                <a:gs pos="83000">
                  <a:srgbClr val="A6C9E8">
                    <a:alpha val="69000"/>
                  </a:srgbClr>
                </a:gs>
                <a:gs pos="98000">
                  <a:schemeClr val="accent1">
                    <a:lumMod val="30000"/>
                    <a:lumOff val="70000"/>
                    <a:alpha val="70000"/>
                  </a:schemeClr>
                </a:gs>
              </a:gsLst>
              <a:lin ang="5400000" scaled="1"/>
            </a:gradFill>
            <a:ln w="0">
              <a:noFill/>
            </a:ln>
            <a:effectLst>
              <a:outerShdw blurRad="38100" dist="25400" dir="2700000" algn="tl" rotWithShape="0">
                <a:prstClr val="black">
                  <a:alpha val="40000"/>
                </a:prstClr>
              </a:outerShdw>
            </a:effectLst>
            <a:scene3d>
              <a:camera prst="orthographicFront"/>
              <a:lightRig rig="threePt" dir="t"/>
            </a:scene3d>
            <a:sp3d>
              <a:bevelT w="63500" h="317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p:cxnSp>
          <p:nvCxnSpPr>
            <p:cNvPr id="56" name="Straight Connector 55"/>
            <p:cNvCxnSpPr/>
            <p:nvPr/>
          </p:nvCxnSpPr>
          <p:spPr>
            <a:xfrm rot="5400000">
              <a:off x="1082539" y="5308167"/>
              <a:ext cx="1463040" cy="0"/>
            </a:xfrm>
            <a:prstGeom prst="line">
              <a:avLst/>
            </a:prstGeom>
            <a:ln w="6350">
              <a:solidFill>
                <a:schemeClr val="bg1">
                  <a:lumMod val="65000"/>
                  <a:alpha val="86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20" name="Group 19" hidden="1"/>
          <p:cNvGrpSpPr>
            <a:grpSpLocks noChangeAspect="1"/>
          </p:cNvGrpSpPr>
          <p:nvPr/>
        </p:nvGrpSpPr>
        <p:grpSpPr>
          <a:xfrm rot="20400000">
            <a:off x="6763632" y="3112724"/>
            <a:ext cx="140946" cy="1398214"/>
            <a:chOff x="1740319" y="4576647"/>
            <a:chExt cx="147481" cy="1463040"/>
          </a:xfrm>
        </p:grpSpPr>
        <p:sp>
          <p:nvSpPr>
            <p:cNvPr id="53" name="Oval 52"/>
            <p:cNvSpPr/>
            <p:nvPr/>
          </p:nvSpPr>
          <p:spPr>
            <a:xfrm>
              <a:off x="1740319" y="4850967"/>
              <a:ext cx="147481" cy="914400"/>
            </a:xfrm>
            <a:prstGeom prst="ellipse">
              <a:avLst/>
            </a:prstGeom>
            <a:gradFill>
              <a:gsLst>
                <a:gs pos="31000">
                  <a:schemeClr val="accent1">
                    <a:lumMod val="5000"/>
                    <a:lumOff val="95000"/>
                    <a:alpha val="59000"/>
                  </a:schemeClr>
                </a:gs>
                <a:gs pos="11000">
                  <a:srgbClr val="A6C9E8">
                    <a:alpha val="59000"/>
                  </a:srgbClr>
                </a:gs>
                <a:gs pos="83000">
                  <a:srgbClr val="A6C9E8">
                    <a:alpha val="59000"/>
                  </a:srgbClr>
                </a:gs>
                <a:gs pos="98000">
                  <a:schemeClr val="accent1">
                    <a:lumMod val="30000"/>
                    <a:lumOff val="70000"/>
                    <a:alpha val="59000"/>
                  </a:schemeClr>
                </a:gs>
              </a:gsLst>
              <a:lin ang="5400000" scaled="1"/>
            </a:gradFill>
            <a:ln w="0">
              <a:noFill/>
            </a:ln>
            <a:effectLst>
              <a:outerShdw blurRad="38100" dist="25400" dir="2700000" algn="tl" rotWithShape="0">
                <a:prstClr val="black">
                  <a:alpha val="40000"/>
                </a:prstClr>
              </a:outerShdw>
            </a:effectLst>
            <a:scene3d>
              <a:camera prst="orthographicFront"/>
              <a:lightRig rig="threePt" dir="t"/>
            </a:scene3d>
            <a:sp3d>
              <a:bevelT w="63500" h="317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p:cxnSp>
          <p:nvCxnSpPr>
            <p:cNvPr id="54" name="Straight Connector 53"/>
            <p:cNvCxnSpPr/>
            <p:nvPr/>
          </p:nvCxnSpPr>
          <p:spPr>
            <a:xfrm rot="5400000">
              <a:off x="1082539" y="5308167"/>
              <a:ext cx="1463040" cy="0"/>
            </a:xfrm>
            <a:prstGeom prst="line">
              <a:avLst/>
            </a:prstGeom>
            <a:ln w="6350">
              <a:solidFill>
                <a:schemeClr val="bg1">
                  <a:lumMod val="75000"/>
                  <a:alpha val="86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21" name="Group 20" hidden="1"/>
          <p:cNvGrpSpPr>
            <a:grpSpLocks noChangeAspect="1"/>
          </p:cNvGrpSpPr>
          <p:nvPr/>
        </p:nvGrpSpPr>
        <p:grpSpPr>
          <a:xfrm rot="1200000">
            <a:off x="6768047" y="3125970"/>
            <a:ext cx="140946" cy="1398214"/>
            <a:chOff x="1740319" y="4576647"/>
            <a:chExt cx="147481" cy="1463040"/>
          </a:xfrm>
        </p:grpSpPr>
        <p:sp>
          <p:nvSpPr>
            <p:cNvPr id="51" name="Oval 50"/>
            <p:cNvSpPr/>
            <p:nvPr/>
          </p:nvSpPr>
          <p:spPr>
            <a:xfrm>
              <a:off x="1740319" y="4850967"/>
              <a:ext cx="147481" cy="914400"/>
            </a:xfrm>
            <a:prstGeom prst="ellipse">
              <a:avLst/>
            </a:prstGeom>
            <a:gradFill>
              <a:gsLst>
                <a:gs pos="31000">
                  <a:schemeClr val="accent1">
                    <a:lumMod val="5000"/>
                    <a:lumOff val="95000"/>
                    <a:alpha val="59000"/>
                  </a:schemeClr>
                </a:gs>
                <a:gs pos="11000">
                  <a:srgbClr val="A6C9E8">
                    <a:alpha val="59000"/>
                  </a:srgbClr>
                </a:gs>
                <a:gs pos="83000">
                  <a:srgbClr val="A6C9E8">
                    <a:alpha val="59000"/>
                  </a:srgbClr>
                </a:gs>
                <a:gs pos="98000">
                  <a:schemeClr val="accent1">
                    <a:lumMod val="30000"/>
                    <a:lumOff val="70000"/>
                    <a:alpha val="59000"/>
                  </a:schemeClr>
                </a:gs>
              </a:gsLst>
              <a:lin ang="5400000" scaled="1"/>
            </a:gradFill>
            <a:ln w="0">
              <a:noFill/>
            </a:ln>
            <a:effectLst>
              <a:outerShdw blurRad="38100" dist="25400" dir="2700000" algn="tl" rotWithShape="0">
                <a:prstClr val="black">
                  <a:alpha val="40000"/>
                </a:prstClr>
              </a:outerShdw>
            </a:effectLst>
            <a:scene3d>
              <a:camera prst="orthographicFront"/>
              <a:lightRig rig="threePt" dir="t"/>
            </a:scene3d>
            <a:sp3d>
              <a:bevelT w="63500" h="317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p:cxnSp>
          <p:nvCxnSpPr>
            <p:cNvPr id="52" name="Straight Connector 51"/>
            <p:cNvCxnSpPr/>
            <p:nvPr/>
          </p:nvCxnSpPr>
          <p:spPr>
            <a:xfrm rot="5400000">
              <a:off x="1082539" y="5308167"/>
              <a:ext cx="1463040" cy="0"/>
            </a:xfrm>
            <a:prstGeom prst="line">
              <a:avLst/>
            </a:prstGeom>
            <a:ln w="6350">
              <a:solidFill>
                <a:schemeClr val="bg1">
                  <a:lumMod val="75000"/>
                  <a:alpha val="85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22" name="Arc 21" hidden="1"/>
          <p:cNvSpPr/>
          <p:nvPr/>
        </p:nvSpPr>
        <p:spPr>
          <a:xfrm>
            <a:off x="6282588" y="3135414"/>
            <a:ext cx="1096640" cy="1096639"/>
          </a:xfrm>
          <a:prstGeom prst="arc">
            <a:avLst>
              <a:gd name="adj1" fmla="val 12747754"/>
              <a:gd name="adj2" fmla="val 19491951"/>
            </a:avLst>
          </a:prstGeom>
          <a:ln w="50800" cap="rnd">
            <a:solidFill>
              <a:srgbClr val="FC2D04">
                <a:alpha val="74902"/>
              </a:srgbClr>
            </a:solidFill>
            <a:round/>
            <a:headEnd type="triangle" w="med" len="med"/>
            <a:tailEnd type="triangle"/>
          </a:ln>
          <a:effectLst>
            <a:outerShdw blurRad="25400" dist="254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4800"/>
          </a:p>
        </p:txBody>
      </p:sp>
      <p:sp>
        <p:nvSpPr>
          <p:cNvPr id="23" name="Arc 22" hidden="1"/>
          <p:cNvSpPr/>
          <p:nvPr/>
        </p:nvSpPr>
        <p:spPr>
          <a:xfrm flipV="1">
            <a:off x="6282588" y="3364133"/>
            <a:ext cx="1096640" cy="1096639"/>
          </a:xfrm>
          <a:prstGeom prst="arc">
            <a:avLst>
              <a:gd name="adj1" fmla="val 12747754"/>
              <a:gd name="adj2" fmla="val 19491951"/>
            </a:avLst>
          </a:prstGeom>
          <a:ln w="50800" cap="rnd">
            <a:solidFill>
              <a:srgbClr val="FC2D04">
                <a:alpha val="74902"/>
              </a:srgbClr>
            </a:solidFill>
            <a:round/>
            <a:headEnd type="triangle" w="med" len="med"/>
            <a:tailEnd type="triangle"/>
          </a:ln>
          <a:effectLst>
            <a:outerShdw blurRad="25400" dist="254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4800"/>
          </a:p>
        </p:txBody>
      </p:sp>
      <p:grpSp>
        <p:nvGrpSpPr>
          <p:cNvPr id="24" name="Group 23"/>
          <p:cNvGrpSpPr/>
          <p:nvPr/>
        </p:nvGrpSpPr>
        <p:grpSpPr>
          <a:xfrm>
            <a:off x="1243190" y="5169860"/>
            <a:ext cx="5600952" cy="418766"/>
            <a:chOff x="330212" y="2096580"/>
            <a:chExt cx="2804970" cy="209718"/>
          </a:xfrm>
        </p:grpSpPr>
        <p:sp>
          <p:nvSpPr>
            <p:cNvPr id="44" name="TextBox 43"/>
            <p:cNvSpPr txBox="1"/>
            <p:nvPr/>
          </p:nvSpPr>
          <p:spPr>
            <a:xfrm>
              <a:off x="1873207" y="2096580"/>
              <a:ext cx="528395" cy="184961"/>
            </a:xfrm>
            <a:prstGeom prst="rect">
              <a:avLst/>
            </a:prstGeom>
            <a:noFill/>
          </p:spPr>
          <p:txBody>
            <a:bodyPr wrap="none" rtlCol="0">
              <a:spAutoFit/>
            </a:bodyPr>
            <a:lstStyle/>
            <a:p>
              <a:r>
                <a:rPr lang="en-US" dirty="0">
                  <a:solidFill>
                    <a:schemeClr val="bg1">
                      <a:lumMod val="65000"/>
                    </a:schemeClr>
                  </a:solidFill>
                  <a:latin typeface="Segoe UI Light" panose="020B0502040204020203" pitchFamily="34" charset="0"/>
                  <a:ea typeface="Verdana" panose="020B0604030504040204" pitchFamily="34" charset="0"/>
                  <a:cs typeface="Times New Roman" panose="02020603050405020304" pitchFamily="18" charset="0"/>
                </a:rPr>
                <a:t>1000 </a:t>
              </a:r>
              <a:r>
                <a:rPr lang="en-US" i="1" dirty="0">
                  <a:solidFill>
                    <a:schemeClr val="bg1">
                      <a:lumMod val="65000"/>
                    </a:schemeClr>
                  </a:solidFill>
                  <a:latin typeface="Times New Roman" panose="02020603050405020304" pitchFamily="18" charset="0"/>
                  <a:ea typeface="Verdana" panose="020B0604030504040204" pitchFamily="34" charset="0"/>
                  <a:cs typeface="Times New Roman" panose="02020603050405020304" pitchFamily="18" charset="0"/>
                </a:rPr>
                <a:t>mm</a:t>
              </a:r>
            </a:p>
          </p:txBody>
        </p:sp>
        <p:sp>
          <p:nvSpPr>
            <p:cNvPr id="45" name="TextBox 44"/>
            <p:cNvSpPr txBox="1"/>
            <p:nvPr/>
          </p:nvSpPr>
          <p:spPr>
            <a:xfrm>
              <a:off x="401879" y="2096580"/>
              <a:ext cx="468989" cy="184961"/>
            </a:xfrm>
            <a:prstGeom prst="rect">
              <a:avLst/>
            </a:prstGeom>
            <a:noFill/>
          </p:spPr>
          <p:txBody>
            <a:bodyPr wrap="none" rtlCol="0">
              <a:spAutoFit/>
            </a:bodyPr>
            <a:lstStyle/>
            <a:p>
              <a:r>
                <a:rPr lang="en-US" dirty="0">
                  <a:solidFill>
                    <a:schemeClr val="bg1">
                      <a:lumMod val="65000"/>
                    </a:schemeClr>
                  </a:solidFill>
                  <a:latin typeface="Segoe UI Light" panose="020B0502040204020203" pitchFamily="34" charset="0"/>
                  <a:ea typeface="Verdana" panose="020B0604030504040204" pitchFamily="34" charset="0"/>
                  <a:cs typeface="Times New Roman" panose="02020603050405020304" pitchFamily="18" charset="0"/>
                </a:rPr>
                <a:t>200 </a:t>
              </a:r>
              <a:r>
                <a:rPr lang="en-US" i="1" dirty="0">
                  <a:solidFill>
                    <a:schemeClr val="bg1">
                      <a:lumMod val="65000"/>
                    </a:schemeClr>
                  </a:solidFill>
                  <a:latin typeface="Times New Roman" panose="02020603050405020304" pitchFamily="18" charset="0"/>
                  <a:ea typeface="Verdana" panose="020B0604030504040204" pitchFamily="34" charset="0"/>
                  <a:cs typeface="Times New Roman" panose="02020603050405020304" pitchFamily="18" charset="0"/>
                </a:rPr>
                <a:t>mm</a:t>
              </a:r>
            </a:p>
          </p:txBody>
        </p:sp>
        <p:cxnSp>
          <p:nvCxnSpPr>
            <p:cNvPr id="46" name="Straight Connector 45"/>
            <p:cNvCxnSpPr/>
            <p:nvPr/>
          </p:nvCxnSpPr>
          <p:spPr>
            <a:xfrm>
              <a:off x="330212" y="2269722"/>
              <a:ext cx="668167" cy="0"/>
            </a:xfrm>
            <a:prstGeom prst="line">
              <a:avLst/>
            </a:prstGeom>
            <a:ln w="6350">
              <a:solidFill>
                <a:schemeClr val="bg1">
                  <a:lumMod val="65000"/>
                </a:schemeClr>
              </a:solidFill>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330212" y="2233146"/>
              <a:ext cx="0" cy="73152"/>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995486" y="2269722"/>
              <a:ext cx="2139696" cy="0"/>
            </a:xfrm>
            <a:prstGeom prst="line">
              <a:avLst/>
            </a:prstGeom>
            <a:ln w="6350">
              <a:solidFill>
                <a:schemeClr val="bg1">
                  <a:lumMod val="65000"/>
                </a:schemeClr>
              </a:solidFill>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3127935" y="2233146"/>
              <a:ext cx="0" cy="73152"/>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994891" y="2233146"/>
              <a:ext cx="0" cy="73152"/>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grpSp>
        <p:nvGrpSpPr>
          <p:cNvPr id="25" name="Group 24"/>
          <p:cNvGrpSpPr/>
          <p:nvPr/>
        </p:nvGrpSpPr>
        <p:grpSpPr>
          <a:xfrm>
            <a:off x="730090" y="3745593"/>
            <a:ext cx="74708" cy="1937932"/>
            <a:chOff x="2139145" y="2015931"/>
            <a:chExt cx="91652" cy="2377440"/>
          </a:xfrm>
        </p:grpSpPr>
        <p:cxnSp>
          <p:nvCxnSpPr>
            <p:cNvPr id="41" name="Straight Connector 40"/>
            <p:cNvCxnSpPr/>
            <p:nvPr/>
          </p:nvCxnSpPr>
          <p:spPr>
            <a:xfrm rot="5400000">
              <a:off x="2185077" y="1975853"/>
              <a:ext cx="0" cy="9144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rot="5400000">
              <a:off x="2184865" y="4344462"/>
              <a:ext cx="0" cy="9144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rot="5400000">
              <a:off x="996145" y="3204651"/>
              <a:ext cx="2377440" cy="0"/>
            </a:xfrm>
            <a:prstGeom prst="line">
              <a:avLst/>
            </a:prstGeom>
            <a:ln w="6350">
              <a:solidFill>
                <a:schemeClr val="bg1">
                  <a:lumMod val="65000"/>
                </a:schemeClr>
              </a:solidFill>
              <a:headEnd type="arrow" w="sm" len="sm"/>
              <a:tailEnd type="arrow" w="sm" len="sm"/>
            </a:ln>
          </p:spPr>
          <p:style>
            <a:lnRef idx="1">
              <a:schemeClr val="accent1"/>
            </a:lnRef>
            <a:fillRef idx="0">
              <a:schemeClr val="accent1"/>
            </a:fillRef>
            <a:effectRef idx="0">
              <a:schemeClr val="accent1"/>
            </a:effectRef>
            <a:fontRef idx="minor">
              <a:schemeClr val="tx1"/>
            </a:fontRef>
          </p:style>
        </p:cxnSp>
      </p:grpSp>
      <p:grpSp>
        <p:nvGrpSpPr>
          <p:cNvPr id="26" name="Group 25"/>
          <p:cNvGrpSpPr/>
          <p:nvPr/>
        </p:nvGrpSpPr>
        <p:grpSpPr>
          <a:xfrm>
            <a:off x="664667" y="2980081"/>
            <a:ext cx="946607" cy="737915"/>
            <a:chOff x="2075978" y="1059714"/>
            <a:chExt cx="1161288" cy="905269"/>
          </a:xfrm>
        </p:grpSpPr>
        <p:cxnSp>
          <p:nvCxnSpPr>
            <p:cNvPr id="38" name="Straight Connector 37"/>
            <p:cNvCxnSpPr/>
            <p:nvPr/>
          </p:nvCxnSpPr>
          <p:spPr>
            <a:xfrm rot="8113105">
              <a:off x="3064905" y="1059714"/>
              <a:ext cx="0" cy="9144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rot="8113105">
              <a:off x="2233511" y="1873543"/>
              <a:ext cx="0" cy="9144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rot="8113105">
              <a:off x="2075978" y="1510320"/>
              <a:ext cx="1161288" cy="0"/>
            </a:xfrm>
            <a:prstGeom prst="line">
              <a:avLst/>
            </a:prstGeom>
            <a:ln w="6350">
              <a:solidFill>
                <a:schemeClr val="bg1">
                  <a:lumMod val="65000"/>
                </a:schemeClr>
              </a:solidFill>
              <a:headEnd type="arrow" w="sm" len="sm"/>
              <a:tailEnd type="arrow" w="sm" len="sm"/>
            </a:ln>
          </p:spPr>
          <p:style>
            <a:lnRef idx="1">
              <a:schemeClr val="accent1"/>
            </a:lnRef>
            <a:fillRef idx="0">
              <a:schemeClr val="accent1"/>
            </a:fillRef>
            <a:effectRef idx="0">
              <a:schemeClr val="accent1"/>
            </a:effectRef>
            <a:fontRef idx="minor">
              <a:schemeClr val="tx1"/>
            </a:fontRef>
          </p:style>
        </p:cxnSp>
      </p:grpSp>
      <p:sp>
        <p:nvSpPr>
          <p:cNvPr id="27" name="TextBox 26"/>
          <p:cNvSpPr txBox="1"/>
          <p:nvPr/>
        </p:nvSpPr>
        <p:spPr>
          <a:xfrm rot="16200000">
            <a:off x="226152" y="4551605"/>
            <a:ext cx="817853" cy="369332"/>
          </a:xfrm>
          <a:prstGeom prst="rect">
            <a:avLst/>
          </a:prstGeom>
          <a:noFill/>
        </p:spPr>
        <p:txBody>
          <a:bodyPr wrap="none" rtlCol="0">
            <a:spAutoFit/>
          </a:bodyPr>
          <a:lstStyle/>
          <a:p>
            <a:r>
              <a:rPr lang="en-US" dirty="0">
                <a:solidFill>
                  <a:schemeClr val="bg1">
                    <a:lumMod val="65000"/>
                  </a:schemeClr>
                </a:solidFill>
                <a:latin typeface="Segoe UI Light" panose="020B0502040204020203" pitchFamily="34" charset="0"/>
                <a:ea typeface="Verdana" panose="020B0604030504040204" pitchFamily="34" charset="0"/>
                <a:cs typeface="Times New Roman" panose="02020603050405020304" pitchFamily="18" charset="0"/>
              </a:rPr>
              <a:t>89 </a:t>
            </a:r>
            <a:r>
              <a:rPr lang="en-US" i="1" dirty="0">
                <a:solidFill>
                  <a:schemeClr val="bg1">
                    <a:lumMod val="65000"/>
                  </a:schemeClr>
                </a:solidFill>
                <a:latin typeface="Times New Roman" panose="02020603050405020304" pitchFamily="18" charset="0"/>
                <a:ea typeface="Verdana" panose="020B0604030504040204" pitchFamily="34" charset="0"/>
                <a:cs typeface="Times New Roman" panose="02020603050405020304" pitchFamily="18" charset="0"/>
              </a:rPr>
              <a:t>mm</a:t>
            </a:r>
          </a:p>
        </p:txBody>
      </p:sp>
      <p:sp>
        <p:nvSpPr>
          <p:cNvPr id="28" name="TextBox 27"/>
          <p:cNvSpPr txBox="1"/>
          <p:nvPr/>
        </p:nvSpPr>
        <p:spPr>
          <a:xfrm rot="18964025">
            <a:off x="618886" y="3042600"/>
            <a:ext cx="817853" cy="369332"/>
          </a:xfrm>
          <a:prstGeom prst="rect">
            <a:avLst/>
          </a:prstGeom>
          <a:noFill/>
        </p:spPr>
        <p:txBody>
          <a:bodyPr wrap="none" rtlCol="0">
            <a:spAutoFit/>
          </a:bodyPr>
          <a:lstStyle/>
          <a:p>
            <a:r>
              <a:rPr lang="en-US" dirty="0">
                <a:solidFill>
                  <a:schemeClr val="bg1">
                    <a:lumMod val="65000"/>
                  </a:schemeClr>
                </a:solidFill>
                <a:latin typeface="Segoe UI Light" panose="020B0502040204020203" pitchFamily="34" charset="0"/>
                <a:ea typeface="Verdana" panose="020B0604030504040204" pitchFamily="34" charset="0"/>
                <a:cs typeface="Times New Roman" panose="02020603050405020304" pitchFamily="18" charset="0"/>
              </a:rPr>
              <a:t>64 </a:t>
            </a:r>
            <a:r>
              <a:rPr lang="en-US" i="1" dirty="0">
                <a:solidFill>
                  <a:schemeClr val="bg1">
                    <a:lumMod val="65000"/>
                  </a:schemeClr>
                </a:solidFill>
                <a:latin typeface="Times New Roman" panose="02020603050405020304" pitchFamily="18" charset="0"/>
                <a:ea typeface="Verdana" panose="020B0604030504040204" pitchFamily="34" charset="0"/>
                <a:cs typeface="Times New Roman" panose="02020603050405020304" pitchFamily="18" charset="0"/>
              </a:rPr>
              <a:t>mm</a:t>
            </a:r>
          </a:p>
        </p:txBody>
      </p:sp>
      <p:sp>
        <p:nvSpPr>
          <p:cNvPr id="29" name="Rectangle 28"/>
          <p:cNvSpPr/>
          <p:nvPr/>
        </p:nvSpPr>
        <p:spPr>
          <a:xfrm>
            <a:off x="423997" y="1696639"/>
            <a:ext cx="8166847" cy="4329023"/>
          </a:xfrm>
          <a:prstGeom prst="rect">
            <a:avLst/>
          </a:prstGeom>
          <a:noFill/>
          <a:ln w="6350">
            <a:solidFill>
              <a:schemeClr val="bg1">
                <a:lumMod val="65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p:sp>
        <p:nvSpPr>
          <p:cNvPr id="30" name="Rectangle 29"/>
          <p:cNvSpPr/>
          <p:nvPr/>
        </p:nvSpPr>
        <p:spPr>
          <a:xfrm>
            <a:off x="322616" y="1083516"/>
            <a:ext cx="5269291" cy="523220"/>
          </a:xfrm>
          <a:prstGeom prst="rect">
            <a:avLst/>
          </a:prstGeom>
        </p:spPr>
        <p:txBody>
          <a:bodyPr wrap="square">
            <a:spAutoFit/>
          </a:bodyPr>
          <a:lstStyle/>
          <a:p>
            <a:r>
              <a:rPr lang="en-US" sz="2800" b="1" dirty="0">
                <a:solidFill>
                  <a:srgbClr val="3A9AFF"/>
                </a:solidFill>
                <a:latin typeface="Segoe UI Symbol" panose="020B0502040204020203" pitchFamily="34" charset="0"/>
                <a:ea typeface="Segoe UI Symbol" panose="020B0502040204020203" pitchFamily="34" charset="0"/>
                <a:cs typeface="Times New Roman" panose="02020603050405020304" pitchFamily="18" charset="0"/>
              </a:rPr>
              <a:t>Setup in Zemax</a:t>
            </a:r>
          </a:p>
        </p:txBody>
      </p:sp>
      <mc:AlternateContent xmlns:mc="http://schemas.openxmlformats.org/markup-compatibility/2006" xmlns:a14="http://schemas.microsoft.com/office/drawing/2010/main">
        <mc:Choice Requires="a14">
          <p:sp>
            <p:nvSpPr>
              <p:cNvPr id="32" name="TextBox 31"/>
              <p:cNvSpPr txBox="1"/>
              <p:nvPr/>
            </p:nvSpPr>
            <p:spPr>
              <a:xfrm>
                <a:off x="4527120" y="3467607"/>
                <a:ext cx="741678" cy="369332"/>
              </a:xfrm>
              <a:prstGeom prst="rect">
                <a:avLst/>
              </a:prstGeom>
              <a:noFill/>
            </p:spPr>
            <p:txBody>
              <a:bodyPr wrap="none" rtlCol="0">
                <a:spAutoFit/>
              </a:bodyPr>
              <a:lstStyle/>
              <a:p>
                <a14:m>
                  <m:oMath xmlns:m="http://schemas.openxmlformats.org/officeDocument/2006/math">
                    <m:r>
                      <a:rPr lang="en-US" i="1" dirty="0" smtClean="0">
                        <a:solidFill>
                          <a:schemeClr val="bg1">
                            <a:lumMod val="65000"/>
                          </a:schemeClr>
                        </a:solidFill>
                        <a:latin typeface="Cambria Math" panose="02040503050406030204" pitchFamily="18" charset="0"/>
                        <a:ea typeface="Verdana" panose="020B0604030504040204" pitchFamily="34" charset="0"/>
                        <a:cs typeface="Times New Roman" panose="02020603050405020304" pitchFamily="18" charset="0"/>
                      </a:rPr>
                      <m:t>𝑧</m:t>
                    </m:r>
                  </m:oMath>
                </a14:m>
                <a:r>
                  <a:rPr lang="en-US" dirty="0">
                    <a:solidFill>
                      <a:schemeClr val="bg1">
                        <a:lumMod val="65000"/>
                      </a:schemeClr>
                    </a:solidFill>
                    <a:latin typeface="Segoe UI Light" panose="020B0502040204020203" pitchFamily="34" charset="0"/>
                    <a:ea typeface="Verdana" panose="020B0604030504040204" pitchFamily="34" charset="0"/>
                    <a:cs typeface="Times New Roman" panose="02020603050405020304" pitchFamily="18" charset="0"/>
                  </a:rPr>
                  <a:t>-axis</a:t>
                </a:r>
                <a:endParaRPr lang="en-US" i="1" dirty="0">
                  <a:solidFill>
                    <a:schemeClr val="bg1">
                      <a:lumMod val="65000"/>
                    </a:schemeClr>
                  </a:solidFill>
                  <a:latin typeface="Segoe UI Light" panose="020B0502040204020203" pitchFamily="34" charset="0"/>
                  <a:ea typeface="Verdana" panose="020B0604030504040204" pitchFamily="34" charset="0"/>
                  <a:cs typeface="Times New Roman" panose="02020603050405020304" pitchFamily="18" charset="0"/>
                </a:endParaRPr>
              </a:p>
            </p:txBody>
          </p:sp>
        </mc:Choice>
        <mc:Fallback xmlns="">
          <p:sp>
            <p:nvSpPr>
              <p:cNvPr id="32" name="TextBox 31"/>
              <p:cNvSpPr txBox="1">
                <a:spLocks noRot="1" noChangeAspect="1" noMove="1" noResize="1" noEditPoints="1" noAdjustHandles="1" noChangeArrowheads="1" noChangeShapeType="1" noTextEdit="1"/>
              </p:cNvSpPr>
              <p:nvPr/>
            </p:nvSpPr>
            <p:spPr>
              <a:xfrm>
                <a:off x="4527120" y="3467607"/>
                <a:ext cx="741678" cy="369332"/>
              </a:xfrm>
              <a:prstGeom prst="rect">
                <a:avLst/>
              </a:prstGeom>
              <a:blipFill>
                <a:blip r:embed="rId14"/>
                <a:stretch>
                  <a:fillRect t="-8333" r="-7438" b="-28333"/>
                </a:stretch>
              </a:blipFill>
            </p:spPr>
            <p:txBody>
              <a:bodyPr/>
              <a:lstStyle/>
              <a:p>
                <a:r>
                  <a:rPr lang="en-US">
                    <a:noFill/>
                  </a:rPr>
                  <a:t> </a:t>
                </a:r>
              </a:p>
            </p:txBody>
          </p:sp>
        </mc:Fallback>
      </mc:AlternateContent>
      <p:sp>
        <p:nvSpPr>
          <p:cNvPr id="33" name="TextBox 32" hidden="1"/>
          <p:cNvSpPr txBox="1"/>
          <p:nvPr/>
        </p:nvSpPr>
        <p:spPr>
          <a:xfrm>
            <a:off x="5357661" y="4446503"/>
            <a:ext cx="2882825" cy="1077218"/>
          </a:xfrm>
          <a:prstGeom prst="rect">
            <a:avLst/>
          </a:prstGeom>
          <a:noFill/>
        </p:spPr>
        <p:txBody>
          <a:bodyPr wrap="square" rtlCol="0">
            <a:spAutoFit/>
          </a:bodyPr>
          <a:lstStyle/>
          <a:p>
            <a:pPr algn="ctr"/>
            <a:r>
              <a:rPr lang="en-US" sz="2000" i="1" dirty="0">
                <a:solidFill>
                  <a:schemeClr val="bg1">
                    <a:lumMod val="85000"/>
                  </a:schemeClr>
                </a:solidFill>
                <a:latin typeface="Segoe UI Light" panose="020B0502040204020203" pitchFamily="34" charset="0"/>
              </a:rPr>
              <a:t>13 tilts </a:t>
            </a:r>
          </a:p>
          <a:p>
            <a:pPr algn="ctr"/>
            <a:r>
              <a:rPr lang="en-US" sz="2000" i="1" dirty="0">
                <a:solidFill>
                  <a:schemeClr val="bg1">
                    <a:lumMod val="85000"/>
                  </a:schemeClr>
                </a:solidFill>
                <a:latin typeface="Segoe UI Light" panose="020B0502040204020203" pitchFamily="34" charset="0"/>
              </a:rPr>
              <a:t>between -8° &amp; +8°</a:t>
            </a:r>
            <a:endParaRPr lang="en-US" sz="2000" dirty="0">
              <a:solidFill>
                <a:schemeClr val="bg1">
                  <a:lumMod val="85000"/>
                </a:schemeClr>
              </a:solidFill>
              <a:latin typeface="Segoe UI Light" panose="020B0502040204020203" pitchFamily="34" charset="0"/>
            </a:endParaRPr>
          </a:p>
          <a:p>
            <a:pPr algn="ctr"/>
            <a:endParaRPr lang="en-US" sz="2400" i="1" dirty="0">
              <a:solidFill>
                <a:schemeClr val="tx1">
                  <a:lumMod val="65000"/>
                  <a:lumOff val="35000"/>
                </a:schemeClr>
              </a:solidFill>
            </a:endParaRPr>
          </a:p>
        </p:txBody>
      </p:sp>
      <p:cxnSp>
        <p:nvCxnSpPr>
          <p:cNvPr id="17" name="Straight Connector 16"/>
          <p:cNvCxnSpPr/>
          <p:nvPr/>
        </p:nvCxnSpPr>
        <p:spPr>
          <a:xfrm>
            <a:off x="7901322" y="3200183"/>
            <a:ext cx="0" cy="1205636"/>
          </a:xfrm>
          <a:prstGeom prst="line">
            <a:avLst/>
          </a:prstGeom>
          <a:ln w="57150" cap="rnd">
            <a:solidFill>
              <a:schemeClr val="accent2">
                <a:lumMod val="60000"/>
                <a:lumOff val="40000"/>
                <a:alpha val="84000"/>
              </a:schemeClr>
            </a:solidFill>
          </a:ln>
          <a:effectLst>
            <a:outerShdw blurRad="38100" dist="254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70" name="TextBox 69"/>
          <p:cNvSpPr txBox="1"/>
          <p:nvPr/>
        </p:nvSpPr>
        <p:spPr>
          <a:xfrm rot="16200000">
            <a:off x="7311189" y="3560990"/>
            <a:ext cx="1567592" cy="369332"/>
          </a:xfrm>
          <a:prstGeom prst="rect">
            <a:avLst/>
          </a:prstGeom>
          <a:noFill/>
        </p:spPr>
        <p:txBody>
          <a:bodyPr wrap="square" rtlCol="0">
            <a:spAutoFit/>
          </a:bodyPr>
          <a:lstStyle/>
          <a:p>
            <a:r>
              <a:rPr lang="en-US" b="1" i="1" dirty="0">
                <a:solidFill>
                  <a:srgbClr val="08E8DE"/>
                </a:solidFill>
                <a:latin typeface="Segoe UI Light" panose="020B0502040204020203" pitchFamily="34" charset="0"/>
              </a:rPr>
              <a:t>Sensor plane</a:t>
            </a:r>
          </a:p>
        </p:txBody>
      </p:sp>
      <mc:AlternateContent xmlns:mc="http://schemas.openxmlformats.org/markup-compatibility/2006" xmlns:a14="http://schemas.microsoft.com/office/drawing/2010/main">
        <mc:Choice Requires="a14">
          <p:sp>
            <p:nvSpPr>
              <p:cNvPr id="71" name="TextBox 70"/>
              <p:cNvSpPr txBox="1"/>
              <p:nvPr/>
            </p:nvSpPr>
            <p:spPr>
              <a:xfrm rot="16200000">
                <a:off x="6950713" y="3650384"/>
                <a:ext cx="2786962" cy="369332"/>
              </a:xfrm>
              <a:prstGeom prst="rect">
                <a:avLst/>
              </a:prstGeom>
              <a:noFill/>
            </p:spPr>
            <p:txBody>
              <a:bodyPr wrap="square" rtlCol="0">
                <a:spAutoFit/>
              </a:bodyPr>
              <a:lstStyle/>
              <a:p>
                <a:pPr algn="ctr"/>
                <a:r>
                  <a:rPr lang="en-US" i="1" dirty="0">
                    <a:solidFill>
                      <a:schemeClr val="bg1">
                        <a:lumMod val="50000"/>
                      </a:schemeClr>
                    </a:solidFill>
                    <a:latin typeface="Segoe UI Light" panose="020B0502040204020203" pitchFamily="34" charset="0"/>
                  </a:rPr>
                  <a:t>6 x 5 sq. mm, 1.78 </a:t>
                </a:r>
                <a14:m>
                  <m:oMath xmlns:m="http://schemas.openxmlformats.org/officeDocument/2006/math">
                    <m:r>
                      <a:rPr lang="en-US" b="0" i="1" smtClean="0">
                        <a:solidFill>
                          <a:schemeClr val="bg1">
                            <a:lumMod val="50000"/>
                          </a:schemeClr>
                        </a:solidFill>
                        <a:latin typeface="Cambria Math" panose="02040503050406030204" pitchFamily="18" charset="0"/>
                      </a:rPr>
                      <m:t>𝜇</m:t>
                    </m:r>
                    <m:r>
                      <a:rPr lang="en-US" b="0" i="1" smtClean="0">
                        <a:solidFill>
                          <a:schemeClr val="bg1">
                            <a:lumMod val="50000"/>
                          </a:schemeClr>
                        </a:solidFill>
                        <a:latin typeface="Cambria Math" panose="02040503050406030204" pitchFamily="18" charset="0"/>
                      </a:rPr>
                      <m:t>𝑚</m:t>
                    </m:r>
                  </m:oMath>
                </a14:m>
                <a:endParaRPr lang="en-US" dirty="0">
                  <a:solidFill>
                    <a:schemeClr val="bg1">
                      <a:lumMod val="50000"/>
                    </a:schemeClr>
                  </a:solidFill>
                  <a:latin typeface="Segoe UI Light" panose="020B0502040204020203" pitchFamily="34" charset="0"/>
                </a:endParaRPr>
              </a:p>
            </p:txBody>
          </p:sp>
        </mc:Choice>
        <mc:Fallback xmlns="">
          <p:sp>
            <p:nvSpPr>
              <p:cNvPr id="71" name="TextBox 70"/>
              <p:cNvSpPr txBox="1">
                <a:spLocks noRot="1" noChangeAspect="1" noMove="1" noResize="1" noEditPoints="1" noAdjustHandles="1" noChangeArrowheads="1" noChangeShapeType="1" noTextEdit="1"/>
              </p:cNvSpPr>
              <p:nvPr/>
            </p:nvSpPr>
            <p:spPr>
              <a:xfrm rot="16200000">
                <a:off x="6950713" y="3650384"/>
                <a:ext cx="2786962" cy="369332"/>
              </a:xfrm>
              <a:prstGeom prst="rect">
                <a:avLst/>
              </a:prstGeom>
              <a:blipFill>
                <a:blip r:embed="rId15"/>
                <a:stretch>
                  <a:fillRect l="-8333" r="-28333"/>
                </a:stretch>
              </a:blipFill>
            </p:spPr>
            <p:txBody>
              <a:bodyPr/>
              <a:lstStyle/>
              <a:p>
                <a:r>
                  <a:rPr lang="en-US">
                    <a:noFill/>
                  </a:rPr>
                  <a:t> </a:t>
                </a:r>
              </a:p>
            </p:txBody>
          </p:sp>
        </mc:Fallback>
      </mc:AlternateContent>
      <p:sp>
        <p:nvSpPr>
          <p:cNvPr id="73" name="Rectangle 72"/>
          <p:cNvSpPr/>
          <p:nvPr/>
        </p:nvSpPr>
        <p:spPr>
          <a:xfrm>
            <a:off x="8966177" y="1356009"/>
            <a:ext cx="2549548" cy="369332"/>
          </a:xfrm>
          <a:prstGeom prst="rect">
            <a:avLst/>
          </a:prstGeom>
        </p:spPr>
        <p:txBody>
          <a:bodyPr wrap="square">
            <a:spAutoFit/>
          </a:bodyPr>
          <a:lstStyle/>
          <a:p>
            <a:r>
              <a:rPr lang="en-US" b="1" dirty="0">
                <a:solidFill>
                  <a:srgbClr val="00A765"/>
                </a:solidFill>
                <a:latin typeface="Segoe UI Light" panose="020B0502040204020203" pitchFamily="34" charset="0"/>
                <a:cs typeface="Times New Roman" panose="02020603050405020304" pitchFamily="18" charset="0"/>
              </a:rPr>
              <a:t>Sensor image 1/13  ( 0°)</a:t>
            </a:r>
          </a:p>
        </p:txBody>
      </p:sp>
      <p:cxnSp>
        <p:nvCxnSpPr>
          <p:cNvPr id="74" name="Straight Connector 73"/>
          <p:cNvCxnSpPr/>
          <p:nvPr/>
        </p:nvCxnSpPr>
        <p:spPr>
          <a:xfrm>
            <a:off x="9044041" y="2746787"/>
            <a:ext cx="2553919" cy="0"/>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75" name="TextBox 74"/>
          <p:cNvSpPr txBox="1"/>
          <p:nvPr/>
        </p:nvSpPr>
        <p:spPr>
          <a:xfrm>
            <a:off x="11537234" y="2607095"/>
            <a:ext cx="401073" cy="277000"/>
          </a:xfrm>
          <a:prstGeom prst="rect">
            <a:avLst/>
          </a:prstGeom>
          <a:noFill/>
        </p:spPr>
        <p:txBody>
          <a:bodyPr wrap="none" rtlCol="0">
            <a:spAutoFit/>
          </a:bodyPr>
          <a:lstStyle/>
          <a:p>
            <a:r>
              <a:rPr lang="en-US" sz="1200" dirty="0">
                <a:solidFill>
                  <a:schemeClr val="bg1">
                    <a:lumMod val="50000"/>
                  </a:schemeClr>
                </a:solidFill>
              </a:rPr>
              <a:t>1/2</a:t>
            </a:r>
          </a:p>
        </p:txBody>
      </p:sp>
      <p:cxnSp>
        <p:nvCxnSpPr>
          <p:cNvPr id="78" name="Straight Connector 77"/>
          <p:cNvCxnSpPr/>
          <p:nvPr/>
        </p:nvCxnSpPr>
        <p:spPr>
          <a:xfrm>
            <a:off x="9056106" y="4984567"/>
            <a:ext cx="2553920" cy="0"/>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79" name="TextBox 78"/>
          <p:cNvSpPr txBox="1"/>
          <p:nvPr/>
        </p:nvSpPr>
        <p:spPr>
          <a:xfrm>
            <a:off x="11543253" y="4842164"/>
            <a:ext cx="401071" cy="277000"/>
          </a:xfrm>
          <a:prstGeom prst="rect">
            <a:avLst/>
          </a:prstGeom>
          <a:noFill/>
        </p:spPr>
        <p:txBody>
          <a:bodyPr wrap="none" rtlCol="0">
            <a:spAutoFit/>
          </a:bodyPr>
          <a:lstStyle/>
          <a:p>
            <a:r>
              <a:rPr lang="en-US" sz="1200" dirty="0">
                <a:solidFill>
                  <a:schemeClr val="bg1">
                    <a:lumMod val="50000"/>
                  </a:schemeClr>
                </a:solidFill>
              </a:rPr>
              <a:t>1/2</a:t>
            </a:r>
          </a:p>
        </p:txBody>
      </p:sp>
      <mc:AlternateContent xmlns:mc="http://schemas.openxmlformats.org/markup-compatibility/2006" xmlns:a14="http://schemas.microsoft.com/office/drawing/2010/main">
        <mc:Choice Requires="a14">
          <p:sp>
            <p:nvSpPr>
              <p:cNvPr id="83" name="TextBox 82"/>
              <p:cNvSpPr txBox="1"/>
              <p:nvPr/>
            </p:nvSpPr>
            <p:spPr>
              <a:xfrm>
                <a:off x="5180145" y="1758414"/>
                <a:ext cx="3284029" cy="1600438"/>
              </a:xfrm>
              <a:prstGeom prst="rect">
                <a:avLst/>
              </a:prstGeom>
              <a:noFill/>
            </p:spPr>
            <p:txBody>
              <a:bodyPr wrap="square" rtlCol="0">
                <a:spAutoFit/>
              </a:bodyPr>
              <a:lstStyle/>
              <a:p>
                <a:pPr algn="ctr"/>
                <a:r>
                  <a:rPr lang="en-US" b="1" i="1" dirty="0">
                    <a:solidFill>
                      <a:srgbClr val="1BEDE4"/>
                    </a:solidFill>
                    <a:latin typeface="Segoe UI Light" panose="020B0502040204020203" pitchFamily="34" charset="0"/>
                  </a:rPr>
                  <a:t>Lens ( </a:t>
                </a:r>
                <a14:m>
                  <m:oMath xmlns:m="http://schemas.openxmlformats.org/officeDocument/2006/math">
                    <m:sSub>
                      <m:sSubPr>
                        <m:ctrlPr>
                          <a:rPr lang="en-US" b="1" i="1" smtClean="0">
                            <a:solidFill>
                              <a:srgbClr val="1BEDE4"/>
                            </a:solidFill>
                            <a:latin typeface="Cambria Math" panose="02040503050406030204" pitchFamily="18" charset="0"/>
                          </a:rPr>
                        </m:ctrlPr>
                      </m:sSubPr>
                      <m:e>
                        <m:r>
                          <a:rPr lang="en-US" b="1" i="1" smtClean="0">
                            <a:solidFill>
                              <a:srgbClr val="1BEDE4"/>
                            </a:solidFill>
                            <a:latin typeface="Cambria Math" panose="02040503050406030204" pitchFamily="18" charset="0"/>
                          </a:rPr>
                          <m:t>𝒎</m:t>
                        </m:r>
                      </m:e>
                      <m:sub>
                        <m:r>
                          <a:rPr lang="en-US" b="1" i="1" smtClean="0">
                            <a:solidFill>
                              <a:srgbClr val="1BEDE4"/>
                            </a:solidFill>
                            <a:latin typeface="Cambria Math" panose="02040503050406030204" pitchFamily="18" charset="0"/>
                          </a:rPr>
                          <m:t>𝒑</m:t>
                        </m:r>
                      </m:sub>
                    </m:sSub>
                  </m:oMath>
                </a14:m>
                <a:r>
                  <a:rPr lang="en-US" b="1" i="1" dirty="0">
                    <a:solidFill>
                      <a:srgbClr val="1BEDE4"/>
                    </a:solidFill>
                    <a:latin typeface="Segoe UI Light" panose="020B0502040204020203" pitchFamily="34" charset="0"/>
                  </a:rPr>
                  <a:t>=1) </a:t>
                </a:r>
              </a:p>
              <a:p>
                <a:pPr algn="ctr"/>
                <a:r>
                  <a:rPr lang="en-US" i="1" dirty="0">
                    <a:solidFill>
                      <a:schemeClr val="bg1">
                        <a:lumMod val="50000"/>
                      </a:schemeClr>
                    </a:solidFill>
                    <a:latin typeface="Segoe UI Light" panose="020B0502040204020203" pitchFamily="34" charset="0"/>
                  </a:rPr>
                  <a:t>Paraxial thick-lens model with spherical aberration;</a:t>
                </a:r>
              </a:p>
              <a:p>
                <a:pPr algn="ctr"/>
                <a14:m>
                  <m:oMath xmlns:m="http://schemas.openxmlformats.org/officeDocument/2006/math">
                    <m:r>
                      <a:rPr lang="en-US" b="0" i="1" dirty="0" smtClean="0">
                        <a:solidFill>
                          <a:schemeClr val="bg1">
                            <a:lumMod val="50000"/>
                          </a:schemeClr>
                        </a:solidFill>
                        <a:latin typeface="Cambria Math" panose="02040503050406030204" pitchFamily="18" charset="0"/>
                      </a:rPr>
                      <m:t>𝑓</m:t>
                    </m:r>
                  </m:oMath>
                </a14:m>
                <a:r>
                  <a:rPr lang="en-US" dirty="0">
                    <a:solidFill>
                      <a:schemeClr val="bg1">
                        <a:lumMod val="50000"/>
                      </a:schemeClr>
                    </a:solidFill>
                    <a:latin typeface="Segoe UI Light" panose="020B0502040204020203" pitchFamily="34" charset="0"/>
                  </a:rPr>
                  <a:t> = 24 </a:t>
                </a:r>
                <a:r>
                  <a:rPr lang="en-US" i="1" dirty="0">
                    <a:solidFill>
                      <a:schemeClr val="bg1">
                        <a:lumMod val="50000"/>
                      </a:schemeClr>
                    </a:solidFill>
                    <a:latin typeface="Times New Roman" panose="02020603050405020304" pitchFamily="18" charset="0"/>
                    <a:cs typeface="Times New Roman" panose="02020603050405020304" pitchFamily="18" charset="0"/>
                  </a:rPr>
                  <a:t>mm</a:t>
                </a:r>
                <a:r>
                  <a:rPr lang="en-US" dirty="0">
                    <a:solidFill>
                      <a:schemeClr val="bg1">
                        <a:lumMod val="50000"/>
                      </a:schemeClr>
                    </a:solidFill>
                    <a:latin typeface="Segoe UI Light" panose="020B0502040204020203" pitchFamily="34" charset="0"/>
                  </a:rPr>
                  <a:t>, F/2.5</a:t>
                </a:r>
                <a:endParaRPr lang="en-US" i="1" dirty="0">
                  <a:solidFill>
                    <a:schemeClr val="bg1">
                      <a:lumMod val="50000"/>
                    </a:schemeClr>
                  </a:solidFill>
                  <a:latin typeface="Segoe UI Light" panose="020B0502040204020203" pitchFamily="34" charset="0"/>
                  <a:cs typeface="Times New Roman" panose="02020603050405020304" pitchFamily="18" charset="0"/>
                </a:endParaRPr>
              </a:p>
              <a:p>
                <a:pPr algn="ctr"/>
                <a:endParaRPr lang="en-US" sz="2400" i="1" dirty="0">
                  <a:solidFill>
                    <a:schemeClr val="tx1">
                      <a:lumMod val="65000"/>
                      <a:lumOff val="35000"/>
                    </a:schemeClr>
                  </a:solidFill>
                </a:endParaRPr>
              </a:p>
            </p:txBody>
          </p:sp>
        </mc:Choice>
        <mc:Fallback xmlns="">
          <p:sp>
            <p:nvSpPr>
              <p:cNvPr id="83" name="TextBox 82"/>
              <p:cNvSpPr txBox="1">
                <a:spLocks noRot="1" noChangeAspect="1" noMove="1" noResize="1" noEditPoints="1" noAdjustHandles="1" noChangeArrowheads="1" noChangeShapeType="1" noTextEdit="1"/>
              </p:cNvSpPr>
              <p:nvPr/>
            </p:nvSpPr>
            <p:spPr>
              <a:xfrm>
                <a:off x="5180145" y="1758414"/>
                <a:ext cx="3284029" cy="1600438"/>
              </a:xfrm>
              <a:prstGeom prst="rect">
                <a:avLst/>
              </a:prstGeom>
              <a:blipFill>
                <a:blip r:embed="rId16"/>
                <a:stretch>
                  <a:fillRect t="-1901"/>
                </a:stretch>
              </a:blipFill>
            </p:spPr>
            <p:txBody>
              <a:bodyPr/>
              <a:lstStyle/>
              <a:p>
                <a:r>
                  <a:rPr lang="en-US">
                    <a:noFill/>
                  </a:rPr>
                  <a:t> </a:t>
                </a:r>
              </a:p>
            </p:txBody>
          </p:sp>
        </mc:Fallback>
      </mc:AlternateContent>
      <p:sp>
        <p:nvSpPr>
          <p:cNvPr id="72" name="Rectangle 71"/>
          <p:cNvSpPr/>
          <p:nvPr/>
        </p:nvSpPr>
        <p:spPr>
          <a:xfrm>
            <a:off x="8959596" y="5985849"/>
            <a:ext cx="2787015" cy="369332"/>
          </a:xfrm>
          <a:prstGeom prst="rect">
            <a:avLst/>
          </a:prstGeom>
        </p:spPr>
        <p:txBody>
          <a:bodyPr wrap="square">
            <a:spAutoFit/>
          </a:bodyPr>
          <a:lstStyle/>
          <a:p>
            <a:r>
              <a:rPr lang="en-US" dirty="0">
                <a:solidFill>
                  <a:srgbClr val="FFFF00"/>
                </a:solidFill>
                <a:latin typeface="Segoe UI Light" panose="020B0502040204020203" pitchFamily="34" charset="0"/>
                <a:cs typeface="Times New Roman" panose="02020603050405020304" pitchFamily="18" charset="0"/>
              </a:rPr>
              <a:t>Focus measure (LoG)</a:t>
            </a:r>
          </a:p>
        </p:txBody>
      </p:sp>
      <p:pic>
        <p:nvPicPr>
          <p:cNvPr id="4" name="slide2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7"/>
          <a:stretch>
            <a:fillRect/>
          </a:stretch>
        </p:blipFill>
        <p:spPr>
          <a:xfrm>
            <a:off x="12309365" y="6451600"/>
            <a:ext cx="406400" cy="406400"/>
          </a:xfrm>
          <a:prstGeom prst="rect">
            <a:avLst/>
          </a:prstGeom>
        </p:spPr>
      </p:pic>
    </p:spTree>
    <p:extLst>
      <p:ext uri="{BB962C8B-B14F-4D97-AF65-F5344CB8AC3E}">
        <p14:creationId xmlns:p14="http://schemas.microsoft.com/office/powerpoint/2010/main" val="1058727639"/>
      </p:ext>
    </p:extLst>
  </p:cSld>
  <p:clrMapOvr>
    <a:masterClrMapping/>
  </p:clrMapOvr>
  <mc:AlternateContent xmlns:mc="http://schemas.openxmlformats.org/markup-compatibility/2006" xmlns:p14="http://schemas.microsoft.com/office/powerpoint/2010/main">
    <mc:Choice Requires="p14">
      <p:transition spd="med" p14:dur="700" advClick="0" advTm="9000">
        <p:fade/>
      </p:transition>
    </mc:Choice>
    <mc:Fallback xmlns="">
      <p:transition spd="med" advClick="0" advTm="9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93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 name="Picture 7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061704" y="3941064"/>
            <a:ext cx="2537407" cy="2103120"/>
          </a:xfrm>
          <a:prstGeom prst="rect">
            <a:avLst/>
          </a:prstGeom>
          <a:effectLst>
            <a:outerShdw blurRad="50800" dist="38100" dir="2700000" algn="tl" rotWithShape="0">
              <a:prstClr val="black">
                <a:alpha val="40000"/>
              </a:prstClr>
            </a:outerShdw>
          </a:effectLst>
        </p:spPr>
      </p:pic>
      <p:pic>
        <p:nvPicPr>
          <p:cNvPr id="87" name="Picture 8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061704" y="1700784"/>
            <a:ext cx="2538766" cy="2103120"/>
          </a:xfrm>
          <a:prstGeom prst="rect">
            <a:avLst/>
          </a:prstGeom>
          <a:effectLst>
            <a:outerShdw blurRad="50800" dist="38100" dir="2700000" algn="tl" rotWithShape="0">
              <a:prstClr val="black">
                <a:alpha val="40000"/>
              </a:prstClr>
            </a:outerShdw>
          </a:effectLst>
        </p:spPr>
      </p:pic>
      <p:sp>
        <p:nvSpPr>
          <p:cNvPr id="2" name="TextBox 1"/>
          <p:cNvSpPr txBox="1"/>
          <p:nvPr/>
        </p:nvSpPr>
        <p:spPr>
          <a:xfrm>
            <a:off x="324812" y="399082"/>
            <a:ext cx="2345899" cy="646331"/>
          </a:xfrm>
          <a:prstGeom prst="rect">
            <a:avLst/>
          </a:prstGeom>
          <a:noFill/>
        </p:spPr>
        <p:txBody>
          <a:bodyPr wrap="none" rtlCol="0">
            <a:spAutoFit/>
          </a:bodyPr>
          <a:lstStyle/>
          <a:p>
            <a:r>
              <a:rPr lang="en-US" sz="3600" b="1" dirty="0">
                <a:solidFill>
                  <a:srgbClr val="FF3F7A"/>
                </a:solidFill>
                <a:latin typeface="Euclid" panose="02020503060505020303" pitchFamily="18" charset="0"/>
              </a:rPr>
              <a:t>Simulation</a:t>
            </a:r>
          </a:p>
        </p:txBody>
      </p:sp>
      <p:grpSp>
        <p:nvGrpSpPr>
          <p:cNvPr id="5" name="Group 4"/>
          <p:cNvGrpSpPr/>
          <p:nvPr/>
        </p:nvGrpSpPr>
        <p:grpSpPr>
          <a:xfrm>
            <a:off x="3173496" y="1973195"/>
            <a:ext cx="1446950" cy="2616206"/>
            <a:chOff x="3502493" y="391984"/>
            <a:chExt cx="1775105" cy="3209544"/>
          </a:xfrm>
        </p:grpSpPr>
        <p:sp>
          <p:nvSpPr>
            <p:cNvPr id="66" name="Cube 65"/>
            <p:cNvSpPr/>
            <p:nvPr/>
          </p:nvSpPr>
          <p:spPr>
            <a:xfrm>
              <a:off x="3934780" y="391984"/>
              <a:ext cx="850392" cy="3209544"/>
            </a:xfrm>
            <a:prstGeom prst="cube">
              <a:avLst>
                <a:gd name="adj" fmla="val 93443"/>
              </a:avLst>
            </a:prstGeom>
            <a:gradFill flip="none" rotWithShape="1">
              <a:gsLst>
                <a:gs pos="0">
                  <a:schemeClr val="accent4">
                    <a:lumMod val="46000"/>
                  </a:schemeClr>
                </a:gs>
                <a:gs pos="48000">
                  <a:schemeClr val="accent4">
                    <a:lumMod val="97000"/>
                    <a:lumOff val="3000"/>
                  </a:schemeClr>
                </a:gs>
                <a:gs pos="100000">
                  <a:schemeClr val="accent4">
                    <a:lumMod val="46000"/>
                    <a:lumOff val="54000"/>
                  </a:schemeClr>
                </a:gs>
              </a:gsLst>
              <a:lin ang="16200000" scaled="1"/>
              <a:tileRect/>
            </a:gradFill>
            <a:ln w="6350" cap="rnd">
              <a:solidFill>
                <a:schemeClr val="accent4">
                  <a:lumMod val="50000"/>
                  <a:alpha val="31000"/>
                </a:schemeClr>
              </a:solidFill>
              <a:round/>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p:pic>
          <p:nvPicPr>
            <p:cNvPr id="67" name="Picture 6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502493" y="628486"/>
              <a:ext cx="1775105" cy="2733014"/>
            </a:xfrm>
            <a:prstGeom prst="rect">
              <a:avLst/>
            </a:prstGeom>
            <a:ln>
              <a:noFill/>
            </a:ln>
            <a:effectLst/>
            <a:scene3d>
              <a:camera prst="isometricOffAxis2Right">
                <a:rot lat="1740000" lon="17759998" rev="0"/>
              </a:camera>
              <a:lightRig rig="threePt" dir="t"/>
            </a:scene3d>
          </p:spPr>
        </p:pic>
      </p:grpSp>
      <p:grpSp>
        <p:nvGrpSpPr>
          <p:cNvPr id="6" name="Group 5"/>
          <p:cNvGrpSpPr/>
          <p:nvPr/>
        </p:nvGrpSpPr>
        <p:grpSpPr>
          <a:xfrm>
            <a:off x="1856692" y="2520891"/>
            <a:ext cx="1446950" cy="2616206"/>
            <a:chOff x="1887053" y="1192084"/>
            <a:chExt cx="1775105" cy="3209544"/>
          </a:xfrm>
        </p:grpSpPr>
        <p:sp>
          <p:nvSpPr>
            <p:cNvPr id="64" name="Cube 63"/>
            <p:cNvSpPr/>
            <p:nvPr/>
          </p:nvSpPr>
          <p:spPr>
            <a:xfrm>
              <a:off x="2319340" y="1192084"/>
              <a:ext cx="850392" cy="3209544"/>
            </a:xfrm>
            <a:prstGeom prst="cube">
              <a:avLst>
                <a:gd name="adj" fmla="val 93443"/>
              </a:avLst>
            </a:prstGeom>
            <a:gradFill flip="none" rotWithShape="1">
              <a:gsLst>
                <a:gs pos="0">
                  <a:schemeClr val="accent4">
                    <a:lumMod val="46000"/>
                  </a:schemeClr>
                </a:gs>
                <a:gs pos="48000">
                  <a:schemeClr val="accent4">
                    <a:lumMod val="97000"/>
                    <a:lumOff val="3000"/>
                  </a:schemeClr>
                </a:gs>
                <a:gs pos="100000">
                  <a:schemeClr val="accent4">
                    <a:lumMod val="46000"/>
                    <a:lumOff val="54000"/>
                  </a:schemeClr>
                </a:gs>
              </a:gsLst>
              <a:lin ang="16200000" scaled="1"/>
              <a:tileRect/>
            </a:gradFill>
            <a:ln w="6350" cap="rnd">
              <a:solidFill>
                <a:schemeClr val="accent4">
                  <a:lumMod val="50000"/>
                  <a:alpha val="31000"/>
                </a:schemeClr>
              </a:solidFill>
              <a:round/>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p:pic>
          <p:nvPicPr>
            <p:cNvPr id="65" name="Picture 6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887053" y="1428586"/>
              <a:ext cx="1775105" cy="2733014"/>
            </a:xfrm>
            <a:prstGeom prst="rect">
              <a:avLst/>
            </a:prstGeom>
            <a:ln>
              <a:noFill/>
            </a:ln>
            <a:effectLst/>
            <a:scene3d>
              <a:camera prst="isometricOffAxis2Right">
                <a:rot lat="1740000" lon="17759998" rev="0"/>
              </a:camera>
              <a:lightRig rig="threePt" dir="t"/>
            </a:scene3d>
          </p:spPr>
        </p:pic>
      </p:grpSp>
      <p:grpSp>
        <p:nvGrpSpPr>
          <p:cNvPr id="7" name="Group 6"/>
          <p:cNvGrpSpPr/>
          <p:nvPr/>
        </p:nvGrpSpPr>
        <p:grpSpPr>
          <a:xfrm>
            <a:off x="522356" y="3068589"/>
            <a:ext cx="1457177" cy="2616206"/>
            <a:chOff x="250100" y="1992184"/>
            <a:chExt cx="1787652" cy="3209544"/>
          </a:xfrm>
        </p:grpSpPr>
        <p:sp>
          <p:nvSpPr>
            <p:cNvPr id="62" name="Cube 61"/>
            <p:cNvSpPr/>
            <p:nvPr/>
          </p:nvSpPr>
          <p:spPr>
            <a:xfrm>
              <a:off x="688660" y="1992184"/>
              <a:ext cx="850392" cy="3209544"/>
            </a:xfrm>
            <a:prstGeom prst="cube">
              <a:avLst>
                <a:gd name="adj" fmla="val 93443"/>
              </a:avLst>
            </a:prstGeom>
            <a:gradFill flip="none" rotWithShape="1">
              <a:gsLst>
                <a:gs pos="0">
                  <a:schemeClr val="accent4">
                    <a:lumMod val="46000"/>
                  </a:schemeClr>
                </a:gs>
                <a:gs pos="48000">
                  <a:schemeClr val="accent4">
                    <a:lumMod val="97000"/>
                    <a:lumOff val="3000"/>
                  </a:schemeClr>
                </a:gs>
                <a:gs pos="100000">
                  <a:schemeClr val="accent4">
                    <a:lumMod val="46000"/>
                    <a:lumOff val="54000"/>
                  </a:schemeClr>
                </a:gs>
              </a:gsLst>
              <a:lin ang="16200000" scaled="1"/>
              <a:tileRect/>
            </a:gradFill>
            <a:ln w="6350" cap="rnd">
              <a:solidFill>
                <a:schemeClr val="accent4">
                  <a:lumMod val="50000"/>
                  <a:alpha val="31000"/>
                </a:schemeClr>
              </a:solidFill>
              <a:round/>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p:pic>
          <p:nvPicPr>
            <p:cNvPr id="63" name="Picture 6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50100" y="2228686"/>
              <a:ext cx="1787652" cy="2733014"/>
            </a:xfrm>
            <a:prstGeom prst="rect">
              <a:avLst/>
            </a:prstGeom>
            <a:ln>
              <a:noFill/>
            </a:ln>
            <a:effectLst/>
            <a:scene3d>
              <a:camera prst="isometricOffAxis2Right">
                <a:rot lat="1740000" lon="17759998" rev="0"/>
              </a:camera>
              <a:lightRig rig="threePt" dir="t"/>
            </a:scene3d>
          </p:spPr>
        </p:pic>
      </p:grpSp>
      <p:cxnSp>
        <p:nvCxnSpPr>
          <p:cNvPr id="8" name="Straight Connector 7"/>
          <p:cNvCxnSpPr/>
          <p:nvPr/>
        </p:nvCxnSpPr>
        <p:spPr>
          <a:xfrm>
            <a:off x="2581484" y="3818612"/>
            <a:ext cx="5394960" cy="0"/>
          </a:xfrm>
          <a:prstGeom prst="line">
            <a:avLst/>
          </a:prstGeom>
          <a:ln w="6350">
            <a:solidFill>
              <a:schemeClr val="bg1">
                <a:lumMod val="65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1579043" y="3818612"/>
            <a:ext cx="633556" cy="0"/>
          </a:xfrm>
          <a:prstGeom prst="line">
            <a:avLst/>
          </a:prstGeom>
          <a:ln w="6350">
            <a:solidFill>
              <a:schemeClr val="bg1">
                <a:lumMod val="50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rot="1980000">
            <a:off x="5491659" y="3763673"/>
            <a:ext cx="0" cy="104351"/>
          </a:xfrm>
          <a:prstGeom prst="line">
            <a:avLst/>
          </a:prstGeom>
          <a:ln w="9525" cap="sq">
            <a:solidFill>
              <a:schemeClr val="bg1">
                <a:lumMod val="65000"/>
                <a:alpha val="96000"/>
              </a:schemeClr>
            </a:solidFill>
          </a:ln>
        </p:spPr>
        <p:style>
          <a:lnRef idx="1">
            <a:schemeClr val="dk1"/>
          </a:lnRef>
          <a:fillRef idx="0">
            <a:schemeClr val="dk1"/>
          </a:fillRef>
          <a:effectRef idx="0">
            <a:schemeClr val="dk1"/>
          </a:effectRef>
          <a:fontRef idx="minor">
            <a:schemeClr val="tx1"/>
          </a:fontRef>
        </p:style>
      </p:cxnSp>
      <p:cxnSp>
        <p:nvCxnSpPr>
          <p:cNvPr id="12" name="Straight Connector 11"/>
          <p:cNvCxnSpPr/>
          <p:nvPr/>
        </p:nvCxnSpPr>
        <p:spPr>
          <a:xfrm rot="1980000">
            <a:off x="5561080" y="3768278"/>
            <a:ext cx="0" cy="104351"/>
          </a:xfrm>
          <a:prstGeom prst="line">
            <a:avLst/>
          </a:prstGeom>
          <a:ln w="9525" cap="sq">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13" name="TextBox 12"/>
          <p:cNvSpPr txBox="1"/>
          <p:nvPr/>
        </p:nvSpPr>
        <p:spPr>
          <a:xfrm>
            <a:off x="2706317" y="4605610"/>
            <a:ext cx="936475" cy="369332"/>
          </a:xfrm>
          <a:prstGeom prst="rect">
            <a:avLst/>
          </a:prstGeom>
          <a:noFill/>
        </p:spPr>
        <p:txBody>
          <a:bodyPr wrap="none" rtlCol="0">
            <a:spAutoFit/>
          </a:bodyPr>
          <a:lstStyle/>
          <a:p>
            <a:r>
              <a:rPr lang="en-US" dirty="0">
                <a:solidFill>
                  <a:schemeClr val="bg1">
                    <a:lumMod val="65000"/>
                  </a:schemeClr>
                </a:solidFill>
                <a:latin typeface="Segoe UI Light" panose="020B0502040204020203" pitchFamily="34" charset="0"/>
                <a:ea typeface="Verdana" panose="020B0604030504040204" pitchFamily="34" charset="0"/>
                <a:cs typeface="Times New Roman" panose="02020603050405020304" pitchFamily="18" charset="0"/>
              </a:rPr>
              <a:t>200 </a:t>
            </a:r>
            <a:r>
              <a:rPr lang="en-US" i="1" dirty="0">
                <a:solidFill>
                  <a:schemeClr val="bg1">
                    <a:lumMod val="65000"/>
                  </a:schemeClr>
                </a:solidFill>
                <a:latin typeface="Times New Roman" panose="02020603050405020304" pitchFamily="18" charset="0"/>
                <a:ea typeface="Verdana" panose="020B0604030504040204" pitchFamily="34" charset="0"/>
                <a:cs typeface="Times New Roman" panose="02020603050405020304" pitchFamily="18" charset="0"/>
              </a:rPr>
              <a:t>mm</a:t>
            </a:r>
          </a:p>
        </p:txBody>
      </p:sp>
      <p:grpSp>
        <p:nvGrpSpPr>
          <p:cNvPr id="14" name="Group 13"/>
          <p:cNvGrpSpPr/>
          <p:nvPr/>
        </p:nvGrpSpPr>
        <p:grpSpPr>
          <a:xfrm>
            <a:off x="2572782" y="4872768"/>
            <a:ext cx="1326738" cy="146070"/>
            <a:chOff x="991312" y="1947799"/>
            <a:chExt cx="664434" cy="73152"/>
          </a:xfrm>
        </p:grpSpPr>
        <p:cxnSp>
          <p:nvCxnSpPr>
            <p:cNvPr id="59" name="Straight Connector 58"/>
            <p:cNvCxnSpPr/>
            <p:nvPr/>
          </p:nvCxnSpPr>
          <p:spPr>
            <a:xfrm>
              <a:off x="993615" y="1947799"/>
              <a:ext cx="0" cy="73152"/>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a:off x="1653537" y="1947799"/>
              <a:ext cx="0" cy="73152"/>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a:off x="991312" y="1984375"/>
              <a:ext cx="664434" cy="0"/>
            </a:xfrm>
            <a:prstGeom prst="line">
              <a:avLst/>
            </a:prstGeom>
            <a:ln w="6350">
              <a:solidFill>
                <a:schemeClr val="bg1">
                  <a:lumMod val="65000"/>
                </a:schemeClr>
              </a:solidFill>
              <a:headEnd type="arrow" w="sm" len="sm"/>
              <a:tailEnd type="arrow" w="sm" len="sm"/>
            </a:ln>
          </p:spPr>
          <p:style>
            <a:lnRef idx="1">
              <a:schemeClr val="accent1"/>
            </a:lnRef>
            <a:fillRef idx="0">
              <a:schemeClr val="accent1"/>
            </a:fillRef>
            <a:effectRef idx="0">
              <a:schemeClr val="accent1"/>
            </a:effectRef>
            <a:fontRef idx="minor">
              <a:schemeClr val="tx1"/>
            </a:fontRef>
          </p:style>
        </p:cxnSp>
      </p:grpSp>
      <p:grpSp>
        <p:nvGrpSpPr>
          <p:cNvPr id="18" name="Group 17"/>
          <p:cNvGrpSpPr/>
          <p:nvPr/>
        </p:nvGrpSpPr>
        <p:grpSpPr>
          <a:xfrm>
            <a:off x="6692897" y="3207517"/>
            <a:ext cx="1215145" cy="1183823"/>
            <a:chOff x="6785667" y="2242880"/>
            <a:chExt cx="1271483" cy="1238710"/>
          </a:xfrm>
          <a:noFill/>
        </p:grpSpPr>
        <mc:AlternateContent xmlns:mc="http://schemas.openxmlformats.org/markup-compatibility/2006" xmlns:p14="http://schemas.microsoft.com/office/powerpoint/2010/main">
          <mc:Choice Requires="p14">
            <p:contentPart p14:bwMode="auto" r:id="rId10">
              <p14:nvContentPartPr>
                <p14:cNvPr id="57" name="Ink 56"/>
                <p14:cNvContentPartPr>
                  <a14:cpLocks xmlns:a14="http://schemas.microsoft.com/office/drawing/2010/main" noChangeAspect="1"/>
                </p14:cNvContentPartPr>
                <p14:nvPr/>
              </p14:nvContentPartPr>
              <p14:xfrm rot="21480000">
                <a:off x="6785667" y="2242880"/>
                <a:ext cx="1238164" cy="289440"/>
              </p14:xfrm>
            </p:contentPart>
          </mc:Choice>
          <mc:Fallback xmlns="">
            <p:pic>
              <p:nvPicPr>
                <p:cNvPr id="57" name="Ink 56"/>
                <p:cNvPicPr>
                  <a:picLocks noChangeAspect="1"/>
                </p:cNvPicPr>
                <p:nvPr/>
              </p:nvPicPr>
              <p:blipFill>
                <a:blip r:embed="rId11"/>
                <a:stretch>
                  <a:fillRect/>
                </a:stretch>
              </p:blipFill>
              <p:spPr>
                <a:xfrm rot="21480000">
                  <a:off x="6779636" y="2231908"/>
                  <a:ext cx="1254371" cy="309493"/>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58" name="Ink 57"/>
                <p14:cNvContentPartPr>
                  <a14:cpLocks xmlns:a14="http://schemas.microsoft.com/office/drawing/2010/main" noChangeAspect="1"/>
                </p14:cNvContentPartPr>
                <p14:nvPr/>
              </p14:nvContentPartPr>
              <p14:xfrm rot="120000">
                <a:off x="7101277" y="3242550"/>
                <a:ext cx="955873" cy="239040"/>
              </p14:xfrm>
            </p:contentPart>
          </mc:Choice>
          <mc:Fallback xmlns="">
            <p:pic>
              <p:nvPicPr>
                <p:cNvPr id="58" name="Ink 57"/>
                <p:cNvPicPr>
                  <a:picLocks noChangeAspect="1"/>
                </p:cNvPicPr>
                <p:nvPr/>
              </p:nvPicPr>
              <p:blipFill>
                <a:blip r:embed="rId13"/>
                <a:stretch>
                  <a:fillRect/>
                </a:stretch>
              </p:blipFill>
              <p:spPr>
                <a:xfrm rot="120000">
                  <a:off x="7094492" y="3234595"/>
                  <a:ext cx="969065" cy="257224"/>
                </a:xfrm>
                <a:prstGeom prst="rect">
                  <a:avLst/>
                </a:prstGeom>
              </p:spPr>
            </p:pic>
          </mc:Fallback>
        </mc:AlternateContent>
      </p:grpSp>
      <p:grpSp>
        <p:nvGrpSpPr>
          <p:cNvPr id="19" name="Group 18" hidden="1"/>
          <p:cNvGrpSpPr/>
          <p:nvPr/>
        </p:nvGrpSpPr>
        <p:grpSpPr>
          <a:xfrm>
            <a:off x="6759218" y="3108308"/>
            <a:ext cx="140946" cy="1398214"/>
            <a:chOff x="1740319" y="4576647"/>
            <a:chExt cx="147481" cy="1463040"/>
          </a:xfrm>
        </p:grpSpPr>
        <p:sp>
          <p:nvSpPr>
            <p:cNvPr id="55" name="Oval 54"/>
            <p:cNvSpPr/>
            <p:nvPr/>
          </p:nvSpPr>
          <p:spPr>
            <a:xfrm>
              <a:off x="1740319" y="4850967"/>
              <a:ext cx="147481" cy="914400"/>
            </a:xfrm>
            <a:prstGeom prst="ellipse">
              <a:avLst/>
            </a:prstGeom>
            <a:gradFill>
              <a:gsLst>
                <a:gs pos="31000">
                  <a:schemeClr val="accent1">
                    <a:lumMod val="5000"/>
                    <a:lumOff val="95000"/>
                    <a:alpha val="69000"/>
                  </a:schemeClr>
                </a:gs>
                <a:gs pos="11000">
                  <a:srgbClr val="A6C9E8">
                    <a:alpha val="69000"/>
                  </a:srgbClr>
                </a:gs>
                <a:gs pos="83000">
                  <a:srgbClr val="A6C9E8">
                    <a:alpha val="69000"/>
                  </a:srgbClr>
                </a:gs>
                <a:gs pos="98000">
                  <a:schemeClr val="accent1">
                    <a:lumMod val="30000"/>
                    <a:lumOff val="70000"/>
                    <a:alpha val="70000"/>
                  </a:schemeClr>
                </a:gs>
              </a:gsLst>
              <a:lin ang="5400000" scaled="1"/>
            </a:gradFill>
            <a:ln w="0">
              <a:noFill/>
            </a:ln>
            <a:effectLst>
              <a:outerShdw blurRad="38100" dist="25400" dir="2700000" algn="tl" rotWithShape="0">
                <a:prstClr val="black">
                  <a:alpha val="40000"/>
                </a:prstClr>
              </a:outerShdw>
            </a:effectLst>
            <a:scene3d>
              <a:camera prst="orthographicFront"/>
              <a:lightRig rig="threePt" dir="t"/>
            </a:scene3d>
            <a:sp3d>
              <a:bevelT w="63500" h="317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p:cxnSp>
          <p:nvCxnSpPr>
            <p:cNvPr id="56" name="Straight Connector 55"/>
            <p:cNvCxnSpPr/>
            <p:nvPr/>
          </p:nvCxnSpPr>
          <p:spPr>
            <a:xfrm rot="5400000">
              <a:off x="1082539" y="5308167"/>
              <a:ext cx="1463040" cy="0"/>
            </a:xfrm>
            <a:prstGeom prst="line">
              <a:avLst/>
            </a:prstGeom>
            <a:ln w="6350">
              <a:solidFill>
                <a:schemeClr val="bg1">
                  <a:lumMod val="65000"/>
                  <a:alpha val="86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20" name="Group 19"/>
          <p:cNvGrpSpPr>
            <a:grpSpLocks noChangeAspect="1"/>
          </p:cNvGrpSpPr>
          <p:nvPr/>
        </p:nvGrpSpPr>
        <p:grpSpPr>
          <a:xfrm rot="20400000">
            <a:off x="6763632" y="3112724"/>
            <a:ext cx="140946" cy="1398214"/>
            <a:chOff x="1740319" y="4576647"/>
            <a:chExt cx="147481" cy="1463040"/>
          </a:xfrm>
        </p:grpSpPr>
        <p:sp>
          <p:nvSpPr>
            <p:cNvPr id="53" name="Oval 52"/>
            <p:cNvSpPr/>
            <p:nvPr/>
          </p:nvSpPr>
          <p:spPr>
            <a:xfrm>
              <a:off x="1740319" y="4850967"/>
              <a:ext cx="147481" cy="914400"/>
            </a:xfrm>
            <a:prstGeom prst="ellipse">
              <a:avLst/>
            </a:prstGeom>
            <a:gradFill>
              <a:gsLst>
                <a:gs pos="31000">
                  <a:schemeClr val="accent1">
                    <a:lumMod val="5000"/>
                    <a:lumOff val="95000"/>
                    <a:alpha val="59000"/>
                  </a:schemeClr>
                </a:gs>
                <a:gs pos="11000">
                  <a:srgbClr val="A6C9E8">
                    <a:alpha val="59000"/>
                  </a:srgbClr>
                </a:gs>
                <a:gs pos="83000">
                  <a:srgbClr val="A6C9E8">
                    <a:alpha val="59000"/>
                  </a:srgbClr>
                </a:gs>
                <a:gs pos="98000">
                  <a:schemeClr val="accent1">
                    <a:lumMod val="30000"/>
                    <a:lumOff val="70000"/>
                    <a:alpha val="59000"/>
                  </a:schemeClr>
                </a:gs>
              </a:gsLst>
              <a:lin ang="5400000" scaled="1"/>
            </a:gradFill>
            <a:ln w="0">
              <a:noFill/>
            </a:ln>
            <a:effectLst>
              <a:outerShdw blurRad="38100" dist="25400" dir="2700000" algn="tl" rotWithShape="0">
                <a:prstClr val="black">
                  <a:alpha val="40000"/>
                </a:prstClr>
              </a:outerShdw>
            </a:effectLst>
            <a:scene3d>
              <a:camera prst="orthographicFront"/>
              <a:lightRig rig="threePt" dir="t"/>
            </a:scene3d>
            <a:sp3d>
              <a:bevelT w="63500" h="317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p:cxnSp>
          <p:nvCxnSpPr>
            <p:cNvPr id="54" name="Straight Connector 53"/>
            <p:cNvCxnSpPr/>
            <p:nvPr/>
          </p:nvCxnSpPr>
          <p:spPr>
            <a:xfrm rot="5400000">
              <a:off x="1082539" y="5308167"/>
              <a:ext cx="1463040" cy="0"/>
            </a:xfrm>
            <a:prstGeom prst="line">
              <a:avLst/>
            </a:prstGeom>
            <a:ln w="6350">
              <a:solidFill>
                <a:schemeClr val="bg1">
                  <a:lumMod val="75000"/>
                  <a:alpha val="86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21" name="Group 20" hidden="1"/>
          <p:cNvGrpSpPr>
            <a:grpSpLocks noChangeAspect="1"/>
          </p:cNvGrpSpPr>
          <p:nvPr/>
        </p:nvGrpSpPr>
        <p:grpSpPr>
          <a:xfrm rot="1200000">
            <a:off x="6768047" y="3125970"/>
            <a:ext cx="140946" cy="1398214"/>
            <a:chOff x="1740319" y="4576647"/>
            <a:chExt cx="147481" cy="1463040"/>
          </a:xfrm>
        </p:grpSpPr>
        <p:sp>
          <p:nvSpPr>
            <p:cNvPr id="51" name="Oval 50"/>
            <p:cNvSpPr/>
            <p:nvPr/>
          </p:nvSpPr>
          <p:spPr>
            <a:xfrm>
              <a:off x="1740319" y="4850967"/>
              <a:ext cx="147481" cy="914400"/>
            </a:xfrm>
            <a:prstGeom prst="ellipse">
              <a:avLst/>
            </a:prstGeom>
            <a:gradFill>
              <a:gsLst>
                <a:gs pos="31000">
                  <a:schemeClr val="accent1">
                    <a:lumMod val="5000"/>
                    <a:lumOff val="95000"/>
                    <a:alpha val="59000"/>
                  </a:schemeClr>
                </a:gs>
                <a:gs pos="11000">
                  <a:srgbClr val="A6C9E8">
                    <a:alpha val="59000"/>
                  </a:srgbClr>
                </a:gs>
                <a:gs pos="83000">
                  <a:srgbClr val="A6C9E8">
                    <a:alpha val="59000"/>
                  </a:srgbClr>
                </a:gs>
                <a:gs pos="98000">
                  <a:schemeClr val="accent1">
                    <a:lumMod val="30000"/>
                    <a:lumOff val="70000"/>
                    <a:alpha val="59000"/>
                  </a:schemeClr>
                </a:gs>
              </a:gsLst>
              <a:lin ang="5400000" scaled="1"/>
            </a:gradFill>
            <a:ln w="0">
              <a:noFill/>
            </a:ln>
            <a:effectLst>
              <a:outerShdw blurRad="38100" dist="25400" dir="2700000" algn="tl" rotWithShape="0">
                <a:prstClr val="black">
                  <a:alpha val="40000"/>
                </a:prstClr>
              </a:outerShdw>
            </a:effectLst>
            <a:scene3d>
              <a:camera prst="orthographicFront"/>
              <a:lightRig rig="threePt" dir="t"/>
            </a:scene3d>
            <a:sp3d>
              <a:bevelT w="63500" h="317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p:cxnSp>
          <p:nvCxnSpPr>
            <p:cNvPr id="52" name="Straight Connector 51"/>
            <p:cNvCxnSpPr/>
            <p:nvPr/>
          </p:nvCxnSpPr>
          <p:spPr>
            <a:xfrm rot="5400000">
              <a:off x="1082539" y="5308167"/>
              <a:ext cx="1463040" cy="0"/>
            </a:xfrm>
            <a:prstGeom prst="line">
              <a:avLst/>
            </a:prstGeom>
            <a:ln w="6350">
              <a:solidFill>
                <a:schemeClr val="bg1">
                  <a:lumMod val="75000"/>
                  <a:alpha val="85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22" name="Arc 21"/>
          <p:cNvSpPr/>
          <p:nvPr/>
        </p:nvSpPr>
        <p:spPr>
          <a:xfrm>
            <a:off x="6282588" y="3135414"/>
            <a:ext cx="1096640" cy="1096639"/>
          </a:xfrm>
          <a:prstGeom prst="arc">
            <a:avLst>
              <a:gd name="adj1" fmla="val 12747754"/>
              <a:gd name="adj2" fmla="val 19491951"/>
            </a:avLst>
          </a:prstGeom>
          <a:ln w="50800" cap="rnd">
            <a:solidFill>
              <a:srgbClr val="FC2D04">
                <a:alpha val="74902"/>
              </a:srgbClr>
            </a:solidFill>
            <a:round/>
            <a:headEnd type="triangle" w="med" len="med"/>
            <a:tailEnd type="none" w="med" len="med"/>
          </a:ln>
          <a:effectLst>
            <a:outerShdw blurRad="25400" dist="254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4800"/>
          </a:p>
        </p:txBody>
      </p:sp>
      <p:sp>
        <p:nvSpPr>
          <p:cNvPr id="23" name="Arc 22"/>
          <p:cNvSpPr/>
          <p:nvPr/>
        </p:nvSpPr>
        <p:spPr>
          <a:xfrm flipV="1">
            <a:off x="6282588" y="3364133"/>
            <a:ext cx="1096640" cy="1096639"/>
          </a:xfrm>
          <a:prstGeom prst="arc">
            <a:avLst>
              <a:gd name="adj1" fmla="val 12747754"/>
              <a:gd name="adj2" fmla="val 19491951"/>
            </a:avLst>
          </a:prstGeom>
          <a:ln w="50800" cap="rnd">
            <a:solidFill>
              <a:srgbClr val="FC2D04">
                <a:alpha val="74902"/>
              </a:srgbClr>
            </a:solidFill>
            <a:round/>
            <a:headEnd type="none" w="med" len="med"/>
            <a:tailEnd type="triangle" w="med" len="med"/>
          </a:ln>
          <a:effectLst>
            <a:outerShdw blurRad="25400" dist="254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4800"/>
          </a:p>
        </p:txBody>
      </p:sp>
      <p:grpSp>
        <p:nvGrpSpPr>
          <p:cNvPr id="24" name="Group 23"/>
          <p:cNvGrpSpPr/>
          <p:nvPr/>
        </p:nvGrpSpPr>
        <p:grpSpPr>
          <a:xfrm>
            <a:off x="1243190" y="5169860"/>
            <a:ext cx="5600952" cy="418766"/>
            <a:chOff x="330212" y="2096580"/>
            <a:chExt cx="2804970" cy="209718"/>
          </a:xfrm>
        </p:grpSpPr>
        <p:sp>
          <p:nvSpPr>
            <p:cNvPr id="44" name="TextBox 43"/>
            <p:cNvSpPr txBox="1"/>
            <p:nvPr/>
          </p:nvSpPr>
          <p:spPr>
            <a:xfrm>
              <a:off x="1873207" y="2096580"/>
              <a:ext cx="528395" cy="184961"/>
            </a:xfrm>
            <a:prstGeom prst="rect">
              <a:avLst/>
            </a:prstGeom>
            <a:noFill/>
          </p:spPr>
          <p:txBody>
            <a:bodyPr wrap="none" rtlCol="0">
              <a:spAutoFit/>
            </a:bodyPr>
            <a:lstStyle/>
            <a:p>
              <a:r>
                <a:rPr lang="en-US" dirty="0">
                  <a:solidFill>
                    <a:schemeClr val="bg1">
                      <a:lumMod val="65000"/>
                    </a:schemeClr>
                  </a:solidFill>
                  <a:latin typeface="Segoe UI Light" panose="020B0502040204020203" pitchFamily="34" charset="0"/>
                  <a:ea typeface="Verdana" panose="020B0604030504040204" pitchFamily="34" charset="0"/>
                  <a:cs typeface="Times New Roman" panose="02020603050405020304" pitchFamily="18" charset="0"/>
                </a:rPr>
                <a:t>1000 </a:t>
              </a:r>
              <a:r>
                <a:rPr lang="en-US" i="1" dirty="0">
                  <a:solidFill>
                    <a:schemeClr val="bg1">
                      <a:lumMod val="65000"/>
                    </a:schemeClr>
                  </a:solidFill>
                  <a:latin typeface="Times New Roman" panose="02020603050405020304" pitchFamily="18" charset="0"/>
                  <a:ea typeface="Verdana" panose="020B0604030504040204" pitchFamily="34" charset="0"/>
                  <a:cs typeface="Times New Roman" panose="02020603050405020304" pitchFamily="18" charset="0"/>
                </a:rPr>
                <a:t>mm</a:t>
              </a:r>
            </a:p>
          </p:txBody>
        </p:sp>
        <p:sp>
          <p:nvSpPr>
            <p:cNvPr id="45" name="TextBox 44"/>
            <p:cNvSpPr txBox="1"/>
            <p:nvPr/>
          </p:nvSpPr>
          <p:spPr>
            <a:xfrm>
              <a:off x="401879" y="2096580"/>
              <a:ext cx="468989" cy="184961"/>
            </a:xfrm>
            <a:prstGeom prst="rect">
              <a:avLst/>
            </a:prstGeom>
            <a:noFill/>
          </p:spPr>
          <p:txBody>
            <a:bodyPr wrap="none" rtlCol="0">
              <a:spAutoFit/>
            </a:bodyPr>
            <a:lstStyle/>
            <a:p>
              <a:r>
                <a:rPr lang="en-US" dirty="0">
                  <a:solidFill>
                    <a:schemeClr val="bg1">
                      <a:lumMod val="65000"/>
                    </a:schemeClr>
                  </a:solidFill>
                  <a:latin typeface="Segoe UI Light" panose="020B0502040204020203" pitchFamily="34" charset="0"/>
                  <a:ea typeface="Verdana" panose="020B0604030504040204" pitchFamily="34" charset="0"/>
                  <a:cs typeface="Times New Roman" panose="02020603050405020304" pitchFamily="18" charset="0"/>
                </a:rPr>
                <a:t>200 </a:t>
              </a:r>
              <a:r>
                <a:rPr lang="en-US" i="1" dirty="0">
                  <a:solidFill>
                    <a:schemeClr val="bg1">
                      <a:lumMod val="65000"/>
                    </a:schemeClr>
                  </a:solidFill>
                  <a:latin typeface="Times New Roman" panose="02020603050405020304" pitchFamily="18" charset="0"/>
                  <a:ea typeface="Verdana" panose="020B0604030504040204" pitchFamily="34" charset="0"/>
                  <a:cs typeface="Times New Roman" panose="02020603050405020304" pitchFamily="18" charset="0"/>
                </a:rPr>
                <a:t>mm</a:t>
              </a:r>
            </a:p>
          </p:txBody>
        </p:sp>
        <p:cxnSp>
          <p:nvCxnSpPr>
            <p:cNvPr id="46" name="Straight Connector 45"/>
            <p:cNvCxnSpPr/>
            <p:nvPr/>
          </p:nvCxnSpPr>
          <p:spPr>
            <a:xfrm>
              <a:off x="330212" y="2269722"/>
              <a:ext cx="668167" cy="0"/>
            </a:xfrm>
            <a:prstGeom prst="line">
              <a:avLst/>
            </a:prstGeom>
            <a:ln w="6350">
              <a:solidFill>
                <a:schemeClr val="bg1">
                  <a:lumMod val="65000"/>
                </a:schemeClr>
              </a:solidFill>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330212" y="2233146"/>
              <a:ext cx="0" cy="73152"/>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995486" y="2269722"/>
              <a:ext cx="2139696" cy="0"/>
            </a:xfrm>
            <a:prstGeom prst="line">
              <a:avLst/>
            </a:prstGeom>
            <a:ln w="6350">
              <a:solidFill>
                <a:schemeClr val="bg1">
                  <a:lumMod val="65000"/>
                </a:schemeClr>
              </a:solidFill>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3127935" y="2233146"/>
              <a:ext cx="0" cy="73152"/>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994891" y="2233146"/>
              <a:ext cx="0" cy="73152"/>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grpSp>
        <p:nvGrpSpPr>
          <p:cNvPr id="25" name="Group 24"/>
          <p:cNvGrpSpPr/>
          <p:nvPr/>
        </p:nvGrpSpPr>
        <p:grpSpPr>
          <a:xfrm>
            <a:off x="730090" y="3745593"/>
            <a:ext cx="74708" cy="1937932"/>
            <a:chOff x="2139145" y="2015931"/>
            <a:chExt cx="91652" cy="2377440"/>
          </a:xfrm>
        </p:grpSpPr>
        <p:cxnSp>
          <p:nvCxnSpPr>
            <p:cNvPr id="41" name="Straight Connector 40"/>
            <p:cNvCxnSpPr/>
            <p:nvPr/>
          </p:nvCxnSpPr>
          <p:spPr>
            <a:xfrm rot="5400000">
              <a:off x="2185077" y="1975853"/>
              <a:ext cx="0" cy="9144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rot="5400000">
              <a:off x="2184865" y="4344462"/>
              <a:ext cx="0" cy="9144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rot="5400000">
              <a:off x="996145" y="3204651"/>
              <a:ext cx="2377440" cy="0"/>
            </a:xfrm>
            <a:prstGeom prst="line">
              <a:avLst/>
            </a:prstGeom>
            <a:ln w="6350">
              <a:solidFill>
                <a:schemeClr val="bg1">
                  <a:lumMod val="65000"/>
                </a:schemeClr>
              </a:solidFill>
              <a:headEnd type="arrow" w="sm" len="sm"/>
              <a:tailEnd type="arrow" w="sm" len="sm"/>
            </a:ln>
          </p:spPr>
          <p:style>
            <a:lnRef idx="1">
              <a:schemeClr val="accent1"/>
            </a:lnRef>
            <a:fillRef idx="0">
              <a:schemeClr val="accent1"/>
            </a:fillRef>
            <a:effectRef idx="0">
              <a:schemeClr val="accent1"/>
            </a:effectRef>
            <a:fontRef idx="minor">
              <a:schemeClr val="tx1"/>
            </a:fontRef>
          </p:style>
        </p:cxnSp>
      </p:grpSp>
      <p:grpSp>
        <p:nvGrpSpPr>
          <p:cNvPr id="26" name="Group 25"/>
          <p:cNvGrpSpPr/>
          <p:nvPr/>
        </p:nvGrpSpPr>
        <p:grpSpPr>
          <a:xfrm>
            <a:off x="664667" y="2980081"/>
            <a:ext cx="946607" cy="737915"/>
            <a:chOff x="2075978" y="1059714"/>
            <a:chExt cx="1161288" cy="905269"/>
          </a:xfrm>
        </p:grpSpPr>
        <p:cxnSp>
          <p:nvCxnSpPr>
            <p:cNvPr id="38" name="Straight Connector 37"/>
            <p:cNvCxnSpPr/>
            <p:nvPr/>
          </p:nvCxnSpPr>
          <p:spPr>
            <a:xfrm rot="8113105">
              <a:off x="3064905" y="1059714"/>
              <a:ext cx="0" cy="9144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rot="8113105">
              <a:off x="2233511" y="1873543"/>
              <a:ext cx="0" cy="9144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rot="8113105">
              <a:off x="2075978" y="1510320"/>
              <a:ext cx="1161288" cy="0"/>
            </a:xfrm>
            <a:prstGeom prst="line">
              <a:avLst/>
            </a:prstGeom>
            <a:ln w="6350">
              <a:solidFill>
                <a:schemeClr val="bg1">
                  <a:lumMod val="65000"/>
                </a:schemeClr>
              </a:solidFill>
              <a:headEnd type="arrow" w="sm" len="sm"/>
              <a:tailEnd type="arrow" w="sm" len="sm"/>
            </a:ln>
          </p:spPr>
          <p:style>
            <a:lnRef idx="1">
              <a:schemeClr val="accent1"/>
            </a:lnRef>
            <a:fillRef idx="0">
              <a:schemeClr val="accent1"/>
            </a:fillRef>
            <a:effectRef idx="0">
              <a:schemeClr val="accent1"/>
            </a:effectRef>
            <a:fontRef idx="minor">
              <a:schemeClr val="tx1"/>
            </a:fontRef>
          </p:style>
        </p:cxnSp>
      </p:grpSp>
      <p:sp>
        <p:nvSpPr>
          <p:cNvPr id="27" name="TextBox 26"/>
          <p:cNvSpPr txBox="1"/>
          <p:nvPr/>
        </p:nvSpPr>
        <p:spPr>
          <a:xfrm rot="16200000">
            <a:off x="226152" y="4551605"/>
            <a:ext cx="817853" cy="369332"/>
          </a:xfrm>
          <a:prstGeom prst="rect">
            <a:avLst/>
          </a:prstGeom>
          <a:noFill/>
        </p:spPr>
        <p:txBody>
          <a:bodyPr wrap="none" rtlCol="0">
            <a:spAutoFit/>
          </a:bodyPr>
          <a:lstStyle/>
          <a:p>
            <a:r>
              <a:rPr lang="en-US" dirty="0">
                <a:solidFill>
                  <a:schemeClr val="bg1">
                    <a:lumMod val="65000"/>
                  </a:schemeClr>
                </a:solidFill>
                <a:latin typeface="Segoe UI Light" panose="020B0502040204020203" pitchFamily="34" charset="0"/>
                <a:ea typeface="Verdana" panose="020B0604030504040204" pitchFamily="34" charset="0"/>
                <a:cs typeface="Times New Roman" panose="02020603050405020304" pitchFamily="18" charset="0"/>
              </a:rPr>
              <a:t>89 </a:t>
            </a:r>
            <a:r>
              <a:rPr lang="en-US" i="1" dirty="0">
                <a:solidFill>
                  <a:schemeClr val="bg1">
                    <a:lumMod val="65000"/>
                  </a:schemeClr>
                </a:solidFill>
                <a:latin typeface="Times New Roman" panose="02020603050405020304" pitchFamily="18" charset="0"/>
                <a:ea typeface="Verdana" panose="020B0604030504040204" pitchFamily="34" charset="0"/>
                <a:cs typeface="Times New Roman" panose="02020603050405020304" pitchFamily="18" charset="0"/>
              </a:rPr>
              <a:t>mm</a:t>
            </a:r>
          </a:p>
        </p:txBody>
      </p:sp>
      <p:sp>
        <p:nvSpPr>
          <p:cNvPr id="28" name="TextBox 27"/>
          <p:cNvSpPr txBox="1"/>
          <p:nvPr/>
        </p:nvSpPr>
        <p:spPr>
          <a:xfrm rot="18964025">
            <a:off x="618886" y="3042600"/>
            <a:ext cx="817853" cy="369332"/>
          </a:xfrm>
          <a:prstGeom prst="rect">
            <a:avLst/>
          </a:prstGeom>
          <a:noFill/>
        </p:spPr>
        <p:txBody>
          <a:bodyPr wrap="none" rtlCol="0">
            <a:spAutoFit/>
          </a:bodyPr>
          <a:lstStyle/>
          <a:p>
            <a:r>
              <a:rPr lang="en-US" dirty="0">
                <a:solidFill>
                  <a:schemeClr val="bg1">
                    <a:lumMod val="65000"/>
                  </a:schemeClr>
                </a:solidFill>
                <a:latin typeface="Segoe UI Light" panose="020B0502040204020203" pitchFamily="34" charset="0"/>
                <a:ea typeface="Verdana" panose="020B0604030504040204" pitchFamily="34" charset="0"/>
                <a:cs typeface="Times New Roman" panose="02020603050405020304" pitchFamily="18" charset="0"/>
              </a:rPr>
              <a:t>64 </a:t>
            </a:r>
            <a:r>
              <a:rPr lang="en-US" i="1" dirty="0">
                <a:solidFill>
                  <a:schemeClr val="bg1">
                    <a:lumMod val="65000"/>
                  </a:schemeClr>
                </a:solidFill>
                <a:latin typeface="Times New Roman" panose="02020603050405020304" pitchFamily="18" charset="0"/>
                <a:ea typeface="Verdana" panose="020B0604030504040204" pitchFamily="34" charset="0"/>
                <a:cs typeface="Times New Roman" panose="02020603050405020304" pitchFamily="18" charset="0"/>
              </a:rPr>
              <a:t>mm</a:t>
            </a:r>
          </a:p>
        </p:txBody>
      </p:sp>
      <p:sp>
        <p:nvSpPr>
          <p:cNvPr id="29" name="Rectangle 28"/>
          <p:cNvSpPr/>
          <p:nvPr/>
        </p:nvSpPr>
        <p:spPr>
          <a:xfrm>
            <a:off x="423997" y="1696639"/>
            <a:ext cx="8166847" cy="4329023"/>
          </a:xfrm>
          <a:prstGeom prst="rect">
            <a:avLst/>
          </a:prstGeom>
          <a:noFill/>
          <a:ln w="6350">
            <a:solidFill>
              <a:schemeClr val="bg1">
                <a:lumMod val="65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mc:AlternateContent xmlns:mc="http://schemas.openxmlformats.org/markup-compatibility/2006" xmlns:a14="http://schemas.microsoft.com/office/drawing/2010/main">
        <mc:Choice Requires="a14">
          <p:sp>
            <p:nvSpPr>
              <p:cNvPr id="30" name="Rectangle 29"/>
              <p:cNvSpPr/>
              <p:nvPr/>
            </p:nvSpPr>
            <p:spPr>
              <a:xfrm>
                <a:off x="322616" y="1083516"/>
                <a:ext cx="5269291" cy="523220"/>
              </a:xfrm>
              <a:prstGeom prst="rect">
                <a:avLst/>
              </a:prstGeom>
            </p:spPr>
            <p:txBody>
              <a:bodyPr wrap="square">
                <a:spAutoFit/>
              </a:bodyPr>
              <a:lstStyle/>
              <a:p>
                <a:r>
                  <a:rPr lang="en-US" sz="2800" b="1" dirty="0">
                    <a:solidFill>
                      <a:srgbClr val="3A9AFF"/>
                    </a:solidFill>
                    <a:latin typeface="Segoe UI Symbol" panose="020B0502040204020203" pitchFamily="34" charset="0"/>
                    <a:ea typeface="Segoe UI Symbol" panose="020B0502040204020203" pitchFamily="34" charset="0"/>
                    <a:cs typeface="Times New Roman" panose="02020603050405020304" pitchFamily="18" charset="0"/>
                  </a:rPr>
                  <a:t>Lens rotated by -</a:t>
                </a:r>
                <a14:m>
                  <m:oMath xmlns:m="http://schemas.openxmlformats.org/officeDocument/2006/math">
                    <m:r>
                      <a:rPr lang="en-US" sz="2800" b="1" i="1" smtClean="0">
                        <a:solidFill>
                          <a:srgbClr val="3A9AFF"/>
                        </a:solidFill>
                        <a:latin typeface="Cambria Math" panose="02040503050406030204" pitchFamily="18" charset="0"/>
                        <a:ea typeface="Segoe UI Symbol" panose="020B0502040204020203" pitchFamily="34" charset="0"/>
                        <a:cs typeface="Times New Roman" panose="02020603050405020304" pitchFamily="18" charset="0"/>
                      </a:rPr>
                      <m:t>𝜶</m:t>
                    </m:r>
                  </m:oMath>
                </a14:m>
                <a:r>
                  <a:rPr lang="en-US" sz="2800" b="1" dirty="0">
                    <a:solidFill>
                      <a:srgbClr val="3A9AFF"/>
                    </a:solidFill>
                    <a:latin typeface="Segoe UI Symbol" panose="020B0502040204020203" pitchFamily="34" charset="0"/>
                    <a:ea typeface="Segoe UI Symbol" panose="020B0502040204020203" pitchFamily="34" charset="0"/>
                    <a:cs typeface="Times New Roman" panose="02020603050405020304" pitchFamily="18" charset="0"/>
                  </a:rPr>
                  <a:t>° about ENPP</a:t>
                </a:r>
              </a:p>
            </p:txBody>
          </p:sp>
        </mc:Choice>
        <mc:Fallback xmlns="">
          <p:sp>
            <p:nvSpPr>
              <p:cNvPr id="30" name="Rectangle 29"/>
              <p:cNvSpPr>
                <a:spLocks noRot="1" noChangeAspect="1" noMove="1" noResize="1" noEditPoints="1" noAdjustHandles="1" noChangeArrowheads="1" noChangeShapeType="1" noTextEdit="1"/>
              </p:cNvSpPr>
              <p:nvPr/>
            </p:nvSpPr>
            <p:spPr>
              <a:xfrm>
                <a:off x="322616" y="1083516"/>
                <a:ext cx="5269291" cy="523220"/>
              </a:xfrm>
              <a:prstGeom prst="rect">
                <a:avLst/>
              </a:prstGeom>
              <a:blipFill>
                <a:blip r:embed="rId14"/>
                <a:stretch>
                  <a:fillRect l="-2431" t="-12791" r="-810" b="-3139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p:cNvSpPr txBox="1"/>
              <p:nvPr/>
            </p:nvSpPr>
            <p:spPr>
              <a:xfrm>
                <a:off x="4527120" y="3467607"/>
                <a:ext cx="741678" cy="369332"/>
              </a:xfrm>
              <a:prstGeom prst="rect">
                <a:avLst/>
              </a:prstGeom>
              <a:noFill/>
            </p:spPr>
            <p:txBody>
              <a:bodyPr wrap="none" rtlCol="0">
                <a:spAutoFit/>
              </a:bodyPr>
              <a:lstStyle/>
              <a:p>
                <a14:m>
                  <m:oMath xmlns:m="http://schemas.openxmlformats.org/officeDocument/2006/math">
                    <m:r>
                      <a:rPr lang="en-US" i="1" dirty="0" smtClean="0">
                        <a:solidFill>
                          <a:schemeClr val="bg1">
                            <a:lumMod val="65000"/>
                          </a:schemeClr>
                        </a:solidFill>
                        <a:latin typeface="Cambria Math" panose="02040503050406030204" pitchFamily="18" charset="0"/>
                        <a:ea typeface="Verdana" panose="020B0604030504040204" pitchFamily="34" charset="0"/>
                        <a:cs typeface="Times New Roman" panose="02020603050405020304" pitchFamily="18" charset="0"/>
                      </a:rPr>
                      <m:t>𝑧</m:t>
                    </m:r>
                  </m:oMath>
                </a14:m>
                <a:r>
                  <a:rPr lang="en-US" dirty="0">
                    <a:solidFill>
                      <a:schemeClr val="bg1">
                        <a:lumMod val="65000"/>
                      </a:schemeClr>
                    </a:solidFill>
                    <a:latin typeface="Segoe UI Light" panose="020B0502040204020203" pitchFamily="34" charset="0"/>
                    <a:ea typeface="Verdana" panose="020B0604030504040204" pitchFamily="34" charset="0"/>
                    <a:cs typeface="Times New Roman" panose="02020603050405020304" pitchFamily="18" charset="0"/>
                  </a:rPr>
                  <a:t>-axis</a:t>
                </a:r>
                <a:endParaRPr lang="en-US" i="1" dirty="0">
                  <a:solidFill>
                    <a:schemeClr val="bg1">
                      <a:lumMod val="65000"/>
                    </a:schemeClr>
                  </a:solidFill>
                  <a:latin typeface="Segoe UI Light" panose="020B0502040204020203" pitchFamily="34" charset="0"/>
                  <a:ea typeface="Verdana" panose="020B0604030504040204" pitchFamily="34" charset="0"/>
                  <a:cs typeface="Times New Roman" panose="02020603050405020304" pitchFamily="18" charset="0"/>
                </a:endParaRPr>
              </a:p>
            </p:txBody>
          </p:sp>
        </mc:Choice>
        <mc:Fallback xmlns="">
          <p:sp>
            <p:nvSpPr>
              <p:cNvPr id="32" name="TextBox 31"/>
              <p:cNvSpPr txBox="1">
                <a:spLocks noRot="1" noChangeAspect="1" noMove="1" noResize="1" noEditPoints="1" noAdjustHandles="1" noChangeArrowheads="1" noChangeShapeType="1" noTextEdit="1"/>
              </p:cNvSpPr>
              <p:nvPr/>
            </p:nvSpPr>
            <p:spPr>
              <a:xfrm>
                <a:off x="4527120" y="3467607"/>
                <a:ext cx="741678" cy="369332"/>
              </a:xfrm>
              <a:prstGeom prst="rect">
                <a:avLst/>
              </a:prstGeom>
              <a:blipFill>
                <a:blip r:embed="rId15"/>
                <a:stretch>
                  <a:fillRect t="-8333" r="-7438" b="-28333"/>
                </a:stretch>
              </a:blipFill>
            </p:spPr>
            <p:txBody>
              <a:bodyPr/>
              <a:lstStyle/>
              <a:p>
                <a:r>
                  <a:rPr lang="en-US">
                    <a:noFill/>
                  </a:rPr>
                  <a:t> </a:t>
                </a:r>
              </a:p>
            </p:txBody>
          </p:sp>
        </mc:Fallback>
      </mc:AlternateContent>
      <p:sp>
        <p:nvSpPr>
          <p:cNvPr id="33" name="TextBox 32" hidden="1"/>
          <p:cNvSpPr txBox="1"/>
          <p:nvPr/>
        </p:nvSpPr>
        <p:spPr>
          <a:xfrm>
            <a:off x="5357661" y="4446503"/>
            <a:ext cx="2882825" cy="1077218"/>
          </a:xfrm>
          <a:prstGeom prst="rect">
            <a:avLst/>
          </a:prstGeom>
          <a:noFill/>
        </p:spPr>
        <p:txBody>
          <a:bodyPr wrap="square" rtlCol="0">
            <a:spAutoFit/>
          </a:bodyPr>
          <a:lstStyle/>
          <a:p>
            <a:pPr algn="ctr"/>
            <a:r>
              <a:rPr lang="en-US" sz="2000" i="1" dirty="0">
                <a:solidFill>
                  <a:schemeClr val="bg1">
                    <a:lumMod val="85000"/>
                  </a:schemeClr>
                </a:solidFill>
                <a:latin typeface="Segoe UI Light" panose="020B0502040204020203" pitchFamily="34" charset="0"/>
              </a:rPr>
              <a:t>13 tilts </a:t>
            </a:r>
          </a:p>
          <a:p>
            <a:pPr algn="ctr"/>
            <a:r>
              <a:rPr lang="en-US" sz="2000" i="1" dirty="0">
                <a:solidFill>
                  <a:schemeClr val="bg1">
                    <a:lumMod val="85000"/>
                  </a:schemeClr>
                </a:solidFill>
                <a:latin typeface="Segoe UI Light" panose="020B0502040204020203" pitchFamily="34" charset="0"/>
              </a:rPr>
              <a:t>between -8° &amp; +8°</a:t>
            </a:r>
            <a:endParaRPr lang="en-US" sz="2000" dirty="0">
              <a:solidFill>
                <a:schemeClr val="bg1">
                  <a:lumMod val="85000"/>
                </a:schemeClr>
              </a:solidFill>
              <a:latin typeface="Segoe UI Light" panose="020B0502040204020203" pitchFamily="34" charset="0"/>
            </a:endParaRPr>
          </a:p>
          <a:p>
            <a:pPr algn="ctr"/>
            <a:endParaRPr lang="en-US" sz="2400" i="1" dirty="0">
              <a:solidFill>
                <a:schemeClr val="tx1">
                  <a:lumMod val="65000"/>
                  <a:lumOff val="35000"/>
                </a:schemeClr>
              </a:solidFill>
            </a:endParaRPr>
          </a:p>
        </p:txBody>
      </p:sp>
      <mc:AlternateContent xmlns:mc="http://schemas.openxmlformats.org/markup-compatibility/2006" xmlns:a14="http://schemas.microsoft.com/office/drawing/2010/main">
        <mc:Choice Requires="a14">
          <p:sp>
            <p:nvSpPr>
              <p:cNvPr id="34" name="TextBox 33"/>
              <p:cNvSpPr txBox="1"/>
              <p:nvPr/>
            </p:nvSpPr>
            <p:spPr>
              <a:xfrm rot="16200000">
                <a:off x="6950713" y="3650384"/>
                <a:ext cx="2786962" cy="369332"/>
              </a:xfrm>
              <a:prstGeom prst="rect">
                <a:avLst/>
              </a:prstGeom>
              <a:noFill/>
            </p:spPr>
            <p:txBody>
              <a:bodyPr wrap="square" rtlCol="0">
                <a:spAutoFit/>
              </a:bodyPr>
              <a:lstStyle/>
              <a:p>
                <a:pPr algn="ctr"/>
                <a:r>
                  <a:rPr lang="en-US" i="1" dirty="0">
                    <a:solidFill>
                      <a:schemeClr val="bg1">
                        <a:lumMod val="50000"/>
                      </a:schemeClr>
                    </a:solidFill>
                    <a:latin typeface="Segoe UI Light" panose="020B0502040204020203" pitchFamily="34" charset="0"/>
                  </a:rPr>
                  <a:t>6 x 5 sq. mm, 1.78 </a:t>
                </a:r>
                <a14:m>
                  <m:oMath xmlns:m="http://schemas.openxmlformats.org/officeDocument/2006/math">
                    <m:r>
                      <a:rPr lang="en-US" b="0" i="1" smtClean="0">
                        <a:solidFill>
                          <a:schemeClr val="bg1">
                            <a:lumMod val="50000"/>
                          </a:schemeClr>
                        </a:solidFill>
                        <a:latin typeface="Cambria Math" panose="02040503050406030204" pitchFamily="18" charset="0"/>
                      </a:rPr>
                      <m:t>𝜇</m:t>
                    </m:r>
                    <m:r>
                      <a:rPr lang="en-US" b="0" i="1" smtClean="0">
                        <a:solidFill>
                          <a:schemeClr val="bg1">
                            <a:lumMod val="50000"/>
                          </a:schemeClr>
                        </a:solidFill>
                        <a:latin typeface="Cambria Math" panose="02040503050406030204" pitchFamily="18" charset="0"/>
                      </a:rPr>
                      <m:t>𝑚</m:t>
                    </m:r>
                  </m:oMath>
                </a14:m>
                <a:endParaRPr lang="en-US" dirty="0">
                  <a:solidFill>
                    <a:schemeClr val="bg1">
                      <a:lumMod val="50000"/>
                    </a:schemeClr>
                  </a:solidFill>
                  <a:latin typeface="Segoe UI Light" panose="020B0502040204020203" pitchFamily="34" charset="0"/>
                </a:endParaRPr>
              </a:p>
            </p:txBody>
          </p:sp>
        </mc:Choice>
        <mc:Fallback xmlns="">
          <p:sp>
            <p:nvSpPr>
              <p:cNvPr id="34" name="TextBox 33"/>
              <p:cNvSpPr txBox="1">
                <a:spLocks noRot="1" noChangeAspect="1" noMove="1" noResize="1" noEditPoints="1" noAdjustHandles="1" noChangeArrowheads="1" noChangeShapeType="1" noTextEdit="1"/>
              </p:cNvSpPr>
              <p:nvPr/>
            </p:nvSpPr>
            <p:spPr>
              <a:xfrm rot="16200000">
                <a:off x="6950713" y="3650384"/>
                <a:ext cx="2786962" cy="369332"/>
              </a:xfrm>
              <a:prstGeom prst="rect">
                <a:avLst/>
              </a:prstGeom>
              <a:blipFill>
                <a:blip r:embed="rId16"/>
                <a:stretch>
                  <a:fillRect l="-8333" r="-28333"/>
                </a:stretch>
              </a:blipFill>
            </p:spPr>
            <p:txBody>
              <a:bodyPr/>
              <a:lstStyle/>
              <a:p>
                <a:r>
                  <a:rPr lang="en-US">
                    <a:noFill/>
                  </a:rPr>
                  <a:t> </a:t>
                </a:r>
              </a:p>
            </p:txBody>
          </p:sp>
        </mc:Fallback>
      </mc:AlternateContent>
      <p:cxnSp>
        <p:nvCxnSpPr>
          <p:cNvPr id="17" name="Straight Connector 16"/>
          <p:cNvCxnSpPr/>
          <p:nvPr/>
        </p:nvCxnSpPr>
        <p:spPr>
          <a:xfrm>
            <a:off x="7901322" y="3200183"/>
            <a:ext cx="0" cy="1205636"/>
          </a:xfrm>
          <a:prstGeom prst="line">
            <a:avLst/>
          </a:prstGeom>
          <a:ln w="57150" cap="rnd">
            <a:solidFill>
              <a:schemeClr val="accent2">
                <a:lumMod val="60000"/>
                <a:lumOff val="40000"/>
                <a:alpha val="84000"/>
              </a:schemeClr>
            </a:solidFill>
          </a:ln>
          <a:effectLst>
            <a:outerShdw blurRad="38100" dist="254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70" name="Rectangle 69"/>
          <p:cNvSpPr/>
          <p:nvPr/>
        </p:nvSpPr>
        <p:spPr>
          <a:xfrm>
            <a:off x="8966177" y="1356009"/>
            <a:ext cx="2549548" cy="369332"/>
          </a:xfrm>
          <a:prstGeom prst="rect">
            <a:avLst/>
          </a:prstGeom>
        </p:spPr>
        <p:txBody>
          <a:bodyPr wrap="square">
            <a:spAutoFit/>
          </a:bodyPr>
          <a:lstStyle/>
          <a:p>
            <a:r>
              <a:rPr lang="en-US" b="1" dirty="0">
                <a:solidFill>
                  <a:srgbClr val="00A765"/>
                </a:solidFill>
                <a:latin typeface="Segoe UI Light" panose="020B0502040204020203" pitchFamily="34" charset="0"/>
                <a:cs typeface="Times New Roman" panose="02020603050405020304" pitchFamily="18" charset="0"/>
              </a:rPr>
              <a:t>Sensor image 7/13  (-8°)</a:t>
            </a:r>
          </a:p>
        </p:txBody>
      </p:sp>
      <p:cxnSp>
        <p:nvCxnSpPr>
          <p:cNvPr id="71" name="Straight Connector 70"/>
          <p:cNvCxnSpPr/>
          <p:nvPr/>
        </p:nvCxnSpPr>
        <p:spPr>
          <a:xfrm>
            <a:off x="9044041" y="2746787"/>
            <a:ext cx="2553919" cy="0"/>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73" name="TextBox 72"/>
          <p:cNvSpPr txBox="1"/>
          <p:nvPr/>
        </p:nvSpPr>
        <p:spPr>
          <a:xfrm>
            <a:off x="11537234" y="2607095"/>
            <a:ext cx="401073" cy="277000"/>
          </a:xfrm>
          <a:prstGeom prst="rect">
            <a:avLst/>
          </a:prstGeom>
          <a:noFill/>
        </p:spPr>
        <p:txBody>
          <a:bodyPr wrap="none" rtlCol="0">
            <a:spAutoFit/>
          </a:bodyPr>
          <a:lstStyle/>
          <a:p>
            <a:r>
              <a:rPr lang="en-US" sz="1200" dirty="0">
                <a:solidFill>
                  <a:schemeClr val="bg1">
                    <a:lumMod val="50000"/>
                  </a:schemeClr>
                </a:solidFill>
              </a:rPr>
              <a:t>1/2</a:t>
            </a:r>
          </a:p>
        </p:txBody>
      </p:sp>
      <p:sp>
        <p:nvSpPr>
          <p:cNvPr id="78" name="Rectangle 77"/>
          <p:cNvSpPr/>
          <p:nvPr/>
        </p:nvSpPr>
        <p:spPr>
          <a:xfrm>
            <a:off x="8959596" y="5985849"/>
            <a:ext cx="2787015" cy="369332"/>
          </a:xfrm>
          <a:prstGeom prst="rect">
            <a:avLst/>
          </a:prstGeom>
        </p:spPr>
        <p:txBody>
          <a:bodyPr wrap="square">
            <a:spAutoFit/>
          </a:bodyPr>
          <a:lstStyle/>
          <a:p>
            <a:r>
              <a:rPr lang="en-US" dirty="0">
                <a:solidFill>
                  <a:srgbClr val="FFFF00"/>
                </a:solidFill>
                <a:latin typeface="Segoe UI Light" panose="020B0502040204020203" pitchFamily="34" charset="0"/>
                <a:cs typeface="Times New Roman" panose="02020603050405020304" pitchFamily="18" charset="0"/>
              </a:rPr>
              <a:t>Focus measure (LoG)</a:t>
            </a:r>
          </a:p>
        </p:txBody>
      </p:sp>
      <p:cxnSp>
        <p:nvCxnSpPr>
          <p:cNvPr id="79" name="Straight Connector 78"/>
          <p:cNvCxnSpPr/>
          <p:nvPr/>
        </p:nvCxnSpPr>
        <p:spPr>
          <a:xfrm>
            <a:off x="9056106" y="4984567"/>
            <a:ext cx="2553920" cy="0"/>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81" name="TextBox 80"/>
          <p:cNvSpPr txBox="1"/>
          <p:nvPr/>
        </p:nvSpPr>
        <p:spPr>
          <a:xfrm>
            <a:off x="11543253" y="4842164"/>
            <a:ext cx="401071" cy="277000"/>
          </a:xfrm>
          <a:prstGeom prst="rect">
            <a:avLst/>
          </a:prstGeom>
          <a:noFill/>
        </p:spPr>
        <p:txBody>
          <a:bodyPr wrap="none" rtlCol="0">
            <a:spAutoFit/>
          </a:bodyPr>
          <a:lstStyle/>
          <a:p>
            <a:r>
              <a:rPr lang="en-US" sz="1200" dirty="0">
                <a:solidFill>
                  <a:schemeClr val="bg1">
                    <a:lumMod val="50000"/>
                  </a:schemeClr>
                </a:solidFill>
              </a:rPr>
              <a:t>1/2</a:t>
            </a:r>
          </a:p>
        </p:txBody>
      </p:sp>
      <p:sp>
        <p:nvSpPr>
          <p:cNvPr id="69" name="TextBox 68"/>
          <p:cNvSpPr txBox="1"/>
          <p:nvPr/>
        </p:nvSpPr>
        <p:spPr>
          <a:xfrm rot="16200000">
            <a:off x="7311189" y="3560990"/>
            <a:ext cx="1567592" cy="369332"/>
          </a:xfrm>
          <a:prstGeom prst="rect">
            <a:avLst/>
          </a:prstGeom>
          <a:noFill/>
        </p:spPr>
        <p:txBody>
          <a:bodyPr wrap="square" rtlCol="0">
            <a:spAutoFit/>
          </a:bodyPr>
          <a:lstStyle/>
          <a:p>
            <a:r>
              <a:rPr lang="en-US" b="1" i="1" dirty="0">
                <a:solidFill>
                  <a:srgbClr val="08E8DE"/>
                </a:solidFill>
                <a:latin typeface="Segoe UI Light" panose="020B0502040204020203" pitchFamily="34" charset="0"/>
              </a:rPr>
              <a:t>Sensor plane</a:t>
            </a:r>
          </a:p>
        </p:txBody>
      </p:sp>
      <mc:AlternateContent xmlns:mc="http://schemas.openxmlformats.org/markup-compatibility/2006" xmlns:a14="http://schemas.microsoft.com/office/drawing/2010/main">
        <mc:Choice Requires="a14">
          <p:sp>
            <p:nvSpPr>
              <p:cNvPr id="74" name="TextBox 73"/>
              <p:cNvSpPr txBox="1"/>
              <p:nvPr/>
            </p:nvSpPr>
            <p:spPr>
              <a:xfrm>
                <a:off x="5180145" y="1758414"/>
                <a:ext cx="3284029" cy="1600438"/>
              </a:xfrm>
              <a:prstGeom prst="rect">
                <a:avLst/>
              </a:prstGeom>
              <a:noFill/>
            </p:spPr>
            <p:txBody>
              <a:bodyPr wrap="square" rtlCol="0">
                <a:spAutoFit/>
              </a:bodyPr>
              <a:lstStyle/>
              <a:p>
                <a:pPr algn="ctr"/>
                <a:r>
                  <a:rPr lang="en-US" b="1" i="1" dirty="0">
                    <a:solidFill>
                      <a:srgbClr val="1BEDE4"/>
                    </a:solidFill>
                    <a:latin typeface="Segoe UI Light" panose="020B0502040204020203" pitchFamily="34" charset="0"/>
                  </a:rPr>
                  <a:t>Lens ( </a:t>
                </a:r>
                <a14:m>
                  <m:oMath xmlns:m="http://schemas.openxmlformats.org/officeDocument/2006/math">
                    <m:sSub>
                      <m:sSubPr>
                        <m:ctrlPr>
                          <a:rPr lang="en-US" b="1" i="1" smtClean="0">
                            <a:solidFill>
                              <a:srgbClr val="1BEDE4"/>
                            </a:solidFill>
                            <a:latin typeface="Cambria Math" panose="02040503050406030204" pitchFamily="18" charset="0"/>
                          </a:rPr>
                        </m:ctrlPr>
                      </m:sSubPr>
                      <m:e>
                        <m:r>
                          <a:rPr lang="en-US" b="1" i="1" smtClean="0">
                            <a:solidFill>
                              <a:srgbClr val="1BEDE4"/>
                            </a:solidFill>
                            <a:latin typeface="Cambria Math" panose="02040503050406030204" pitchFamily="18" charset="0"/>
                          </a:rPr>
                          <m:t>𝒎</m:t>
                        </m:r>
                      </m:e>
                      <m:sub>
                        <m:r>
                          <a:rPr lang="en-US" b="1" i="1" smtClean="0">
                            <a:solidFill>
                              <a:srgbClr val="1BEDE4"/>
                            </a:solidFill>
                            <a:latin typeface="Cambria Math" panose="02040503050406030204" pitchFamily="18" charset="0"/>
                          </a:rPr>
                          <m:t>𝒑</m:t>
                        </m:r>
                      </m:sub>
                    </m:sSub>
                  </m:oMath>
                </a14:m>
                <a:r>
                  <a:rPr lang="en-US" b="1" i="1" dirty="0">
                    <a:solidFill>
                      <a:srgbClr val="1BEDE4"/>
                    </a:solidFill>
                    <a:latin typeface="Segoe UI Light" panose="020B0502040204020203" pitchFamily="34" charset="0"/>
                  </a:rPr>
                  <a:t>=1) </a:t>
                </a:r>
              </a:p>
              <a:p>
                <a:pPr algn="ctr"/>
                <a:r>
                  <a:rPr lang="en-US" i="1" dirty="0">
                    <a:solidFill>
                      <a:schemeClr val="bg1">
                        <a:lumMod val="50000"/>
                      </a:schemeClr>
                    </a:solidFill>
                    <a:latin typeface="Segoe UI Light" panose="020B0502040204020203" pitchFamily="34" charset="0"/>
                  </a:rPr>
                  <a:t>Paraxial thick-lens model with spherical aberration;</a:t>
                </a:r>
              </a:p>
              <a:p>
                <a:pPr algn="ctr"/>
                <a14:m>
                  <m:oMath xmlns:m="http://schemas.openxmlformats.org/officeDocument/2006/math">
                    <m:r>
                      <a:rPr lang="en-US" b="0" i="1" dirty="0" smtClean="0">
                        <a:solidFill>
                          <a:schemeClr val="bg1">
                            <a:lumMod val="50000"/>
                          </a:schemeClr>
                        </a:solidFill>
                        <a:latin typeface="Cambria Math" panose="02040503050406030204" pitchFamily="18" charset="0"/>
                      </a:rPr>
                      <m:t>𝑓</m:t>
                    </m:r>
                  </m:oMath>
                </a14:m>
                <a:r>
                  <a:rPr lang="en-US" dirty="0">
                    <a:solidFill>
                      <a:schemeClr val="bg1">
                        <a:lumMod val="50000"/>
                      </a:schemeClr>
                    </a:solidFill>
                    <a:latin typeface="Segoe UI Light" panose="020B0502040204020203" pitchFamily="34" charset="0"/>
                  </a:rPr>
                  <a:t> = 24 </a:t>
                </a:r>
                <a:r>
                  <a:rPr lang="en-US" i="1" dirty="0">
                    <a:solidFill>
                      <a:schemeClr val="bg1">
                        <a:lumMod val="50000"/>
                      </a:schemeClr>
                    </a:solidFill>
                    <a:latin typeface="Times New Roman" panose="02020603050405020304" pitchFamily="18" charset="0"/>
                    <a:cs typeface="Times New Roman" panose="02020603050405020304" pitchFamily="18" charset="0"/>
                  </a:rPr>
                  <a:t>mm</a:t>
                </a:r>
                <a:r>
                  <a:rPr lang="en-US" dirty="0">
                    <a:solidFill>
                      <a:schemeClr val="bg1">
                        <a:lumMod val="50000"/>
                      </a:schemeClr>
                    </a:solidFill>
                    <a:latin typeface="Segoe UI Light" panose="020B0502040204020203" pitchFamily="34" charset="0"/>
                  </a:rPr>
                  <a:t>, F/2.5</a:t>
                </a:r>
                <a:endParaRPr lang="en-US" i="1" dirty="0">
                  <a:solidFill>
                    <a:schemeClr val="bg1">
                      <a:lumMod val="50000"/>
                    </a:schemeClr>
                  </a:solidFill>
                  <a:latin typeface="Segoe UI Light" panose="020B0502040204020203" pitchFamily="34" charset="0"/>
                  <a:cs typeface="Times New Roman" panose="02020603050405020304" pitchFamily="18" charset="0"/>
                </a:endParaRPr>
              </a:p>
              <a:p>
                <a:pPr algn="ctr"/>
                <a:endParaRPr lang="en-US" sz="2400" i="1" dirty="0">
                  <a:solidFill>
                    <a:schemeClr val="tx1">
                      <a:lumMod val="65000"/>
                      <a:lumOff val="35000"/>
                    </a:schemeClr>
                  </a:solidFill>
                </a:endParaRPr>
              </a:p>
            </p:txBody>
          </p:sp>
        </mc:Choice>
        <mc:Fallback xmlns="">
          <p:sp>
            <p:nvSpPr>
              <p:cNvPr id="74" name="TextBox 73"/>
              <p:cNvSpPr txBox="1">
                <a:spLocks noRot="1" noChangeAspect="1" noMove="1" noResize="1" noEditPoints="1" noAdjustHandles="1" noChangeArrowheads="1" noChangeShapeType="1" noTextEdit="1"/>
              </p:cNvSpPr>
              <p:nvPr/>
            </p:nvSpPr>
            <p:spPr>
              <a:xfrm>
                <a:off x="5180145" y="1758414"/>
                <a:ext cx="3284029" cy="1600438"/>
              </a:xfrm>
              <a:prstGeom prst="rect">
                <a:avLst/>
              </a:prstGeom>
              <a:blipFill>
                <a:blip r:embed="rId17"/>
                <a:stretch>
                  <a:fillRect t="-1901"/>
                </a:stretch>
              </a:blipFill>
            </p:spPr>
            <p:txBody>
              <a:bodyPr/>
              <a:lstStyle/>
              <a:p>
                <a:r>
                  <a:rPr lang="en-US">
                    <a:noFill/>
                  </a:rPr>
                  <a:t> </a:t>
                </a:r>
              </a:p>
            </p:txBody>
          </p:sp>
        </mc:Fallback>
      </mc:AlternateContent>
      <p:pic>
        <p:nvPicPr>
          <p:cNvPr id="3" name="slide2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8"/>
          <a:stretch>
            <a:fillRect/>
          </a:stretch>
        </p:blipFill>
        <p:spPr>
          <a:xfrm>
            <a:off x="12288870" y="6451600"/>
            <a:ext cx="406400" cy="406400"/>
          </a:xfrm>
          <a:prstGeom prst="rect">
            <a:avLst/>
          </a:prstGeom>
        </p:spPr>
      </p:pic>
    </p:spTree>
    <p:extLst>
      <p:ext uri="{BB962C8B-B14F-4D97-AF65-F5344CB8AC3E}">
        <p14:creationId xmlns:p14="http://schemas.microsoft.com/office/powerpoint/2010/main" val="877860914"/>
      </p:ext>
    </p:extLst>
  </p:cSld>
  <p:clrMapOvr>
    <a:masterClrMapping/>
  </p:clrMapOvr>
  <mc:AlternateContent xmlns:mc="http://schemas.openxmlformats.org/markup-compatibility/2006" xmlns:p14="http://schemas.microsoft.com/office/powerpoint/2010/main">
    <mc:Choice Requires="p14">
      <p:transition spd="slow" p14:dur="2000" advClick="0" advTm="7500"/>
    </mc:Choice>
    <mc:Fallback xmlns="">
      <p:transition spd="slow" advClick="0" advTm="75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29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24812" y="399082"/>
            <a:ext cx="2345899" cy="646331"/>
          </a:xfrm>
          <a:prstGeom prst="rect">
            <a:avLst/>
          </a:prstGeom>
          <a:noFill/>
        </p:spPr>
        <p:txBody>
          <a:bodyPr wrap="none" rtlCol="0">
            <a:spAutoFit/>
          </a:bodyPr>
          <a:lstStyle/>
          <a:p>
            <a:r>
              <a:rPr lang="en-US" sz="3600" b="1" dirty="0">
                <a:solidFill>
                  <a:srgbClr val="FF3F7A"/>
                </a:solidFill>
                <a:latin typeface="Euclid" panose="02020503060505020303" pitchFamily="18" charset="0"/>
              </a:rPr>
              <a:t>Simulation</a:t>
            </a:r>
          </a:p>
        </p:txBody>
      </p:sp>
      <p:grpSp>
        <p:nvGrpSpPr>
          <p:cNvPr id="5" name="Group 4"/>
          <p:cNvGrpSpPr/>
          <p:nvPr/>
        </p:nvGrpSpPr>
        <p:grpSpPr>
          <a:xfrm>
            <a:off x="3173496" y="1973195"/>
            <a:ext cx="1446950" cy="2616206"/>
            <a:chOff x="3502493" y="391984"/>
            <a:chExt cx="1775105" cy="3209544"/>
          </a:xfrm>
        </p:grpSpPr>
        <p:sp>
          <p:nvSpPr>
            <p:cNvPr id="66" name="Cube 65"/>
            <p:cNvSpPr/>
            <p:nvPr/>
          </p:nvSpPr>
          <p:spPr>
            <a:xfrm>
              <a:off x="3934780" y="391984"/>
              <a:ext cx="850392" cy="3209544"/>
            </a:xfrm>
            <a:prstGeom prst="cube">
              <a:avLst>
                <a:gd name="adj" fmla="val 93443"/>
              </a:avLst>
            </a:prstGeom>
            <a:gradFill flip="none" rotWithShape="1">
              <a:gsLst>
                <a:gs pos="0">
                  <a:schemeClr val="accent4">
                    <a:lumMod val="46000"/>
                  </a:schemeClr>
                </a:gs>
                <a:gs pos="48000">
                  <a:schemeClr val="accent4">
                    <a:lumMod val="97000"/>
                    <a:lumOff val="3000"/>
                  </a:schemeClr>
                </a:gs>
                <a:gs pos="100000">
                  <a:schemeClr val="accent4">
                    <a:lumMod val="46000"/>
                    <a:lumOff val="54000"/>
                  </a:schemeClr>
                </a:gs>
              </a:gsLst>
              <a:lin ang="16200000" scaled="1"/>
              <a:tileRect/>
            </a:gradFill>
            <a:ln w="6350" cap="rnd">
              <a:solidFill>
                <a:schemeClr val="accent4">
                  <a:lumMod val="50000"/>
                  <a:alpha val="31000"/>
                </a:schemeClr>
              </a:solidFill>
              <a:round/>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p:pic>
          <p:nvPicPr>
            <p:cNvPr id="67" name="Picture 6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502493" y="628486"/>
              <a:ext cx="1775105" cy="2733014"/>
            </a:xfrm>
            <a:prstGeom prst="rect">
              <a:avLst/>
            </a:prstGeom>
            <a:ln>
              <a:noFill/>
            </a:ln>
            <a:effectLst/>
            <a:scene3d>
              <a:camera prst="isometricOffAxis2Right">
                <a:rot lat="1740000" lon="17759998" rev="0"/>
              </a:camera>
              <a:lightRig rig="threePt" dir="t"/>
            </a:scene3d>
          </p:spPr>
        </p:pic>
      </p:grpSp>
      <p:grpSp>
        <p:nvGrpSpPr>
          <p:cNvPr id="6" name="Group 5"/>
          <p:cNvGrpSpPr/>
          <p:nvPr/>
        </p:nvGrpSpPr>
        <p:grpSpPr>
          <a:xfrm>
            <a:off x="1856692" y="2520891"/>
            <a:ext cx="1446950" cy="2616206"/>
            <a:chOff x="1887053" y="1192084"/>
            <a:chExt cx="1775105" cy="3209544"/>
          </a:xfrm>
        </p:grpSpPr>
        <p:sp>
          <p:nvSpPr>
            <p:cNvPr id="64" name="Cube 63"/>
            <p:cNvSpPr/>
            <p:nvPr/>
          </p:nvSpPr>
          <p:spPr>
            <a:xfrm>
              <a:off x="2319340" y="1192084"/>
              <a:ext cx="850392" cy="3209544"/>
            </a:xfrm>
            <a:prstGeom prst="cube">
              <a:avLst>
                <a:gd name="adj" fmla="val 93443"/>
              </a:avLst>
            </a:prstGeom>
            <a:gradFill flip="none" rotWithShape="1">
              <a:gsLst>
                <a:gs pos="0">
                  <a:schemeClr val="accent4">
                    <a:lumMod val="46000"/>
                  </a:schemeClr>
                </a:gs>
                <a:gs pos="48000">
                  <a:schemeClr val="accent4">
                    <a:lumMod val="97000"/>
                    <a:lumOff val="3000"/>
                  </a:schemeClr>
                </a:gs>
                <a:gs pos="100000">
                  <a:schemeClr val="accent4">
                    <a:lumMod val="46000"/>
                    <a:lumOff val="54000"/>
                  </a:schemeClr>
                </a:gs>
              </a:gsLst>
              <a:lin ang="16200000" scaled="1"/>
              <a:tileRect/>
            </a:gradFill>
            <a:ln w="6350" cap="rnd">
              <a:solidFill>
                <a:schemeClr val="accent4">
                  <a:lumMod val="50000"/>
                  <a:alpha val="31000"/>
                </a:schemeClr>
              </a:solidFill>
              <a:round/>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p:pic>
          <p:nvPicPr>
            <p:cNvPr id="65" name="Picture 6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887053" y="1428586"/>
              <a:ext cx="1775105" cy="2733014"/>
            </a:xfrm>
            <a:prstGeom prst="rect">
              <a:avLst/>
            </a:prstGeom>
            <a:ln>
              <a:noFill/>
            </a:ln>
            <a:effectLst/>
            <a:scene3d>
              <a:camera prst="isometricOffAxis2Right">
                <a:rot lat="1740000" lon="17759998" rev="0"/>
              </a:camera>
              <a:lightRig rig="threePt" dir="t"/>
            </a:scene3d>
          </p:spPr>
        </p:pic>
      </p:grpSp>
      <p:grpSp>
        <p:nvGrpSpPr>
          <p:cNvPr id="7" name="Group 6"/>
          <p:cNvGrpSpPr/>
          <p:nvPr/>
        </p:nvGrpSpPr>
        <p:grpSpPr>
          <a:xfrm>
            <a:off x="522356" y="3068589"/>
            <a:ext cx="1457177" cy="2616206"/>
            <a:chOff x="250100" y="1992184"/>
            <a:chExt cx="1787652" cy="3209544"/>
          </a:xfrm>
        </p:grpSpPr>
        <p:sp>
          <p:nvSpPr>
            <p:cNvPr id="62" name="Cube 61"/>
            <p:cNvSpPr/>
            <p:nvPr/>
          </p:nvSpPr>
          <p:spPr>
            <a:xfrm>
              <a:off x="688660" y="1992184"/>
              <a:ext cx="850392" cy="3209544"/>
            </a:xfrm>
            <a:prstGeom prst="cube">
              <a:avLst>
                <a:gd name="adj" fmla="val 93443"/>
              </a:avLst>
            </a:prstGeom>
            <a:gradFill flip="none" rotWithShape="1">
              <a:gsLst>
                <a:gs pos="0">
                  <a:schemeClr val="accent4">
                    <a:lumMod val="46000"/>
                  </a:schemeClr>
                </a:gs>
                <a:gs pos="48000">
                  <a:schemeClr val="accent4">
                    <a:lumMod val="97000"/>
                    <a:lumOff val="3000"/>
                  </a:schemeClr>
                </a:gs>
                <a:gs pos="100000">
                  <a:schemeClr val="accent4">
                    <a:lumMod val="46000"/>
                    <a:lumOff val="54000"/>
                  </a:schemeClr>
                </a:gs>
              </a:gsLst>
              <a:lin ang="16200000" scaled="1"/>
              <a:tileRect/>
            </a:gradFill>
            <a:ln w="6350" cap="rnd">
              <a:solidFill>
                <a:schemeClr val="accent4">
                  <a:lumMod val="50000"/>
                  <a:alpha val="31000"/>
                </a:schemeClr>
              </a:solidFill>
              <a:round/>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p:pic>
          <p:nvPicPr>
            <p:cNvPr id="63" name="Picture 6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50100" y="2228686"/>
              <a:ext cx="1787652" cy="2733014"/>
            </a:xfrm>
            <a:prstGeom prst="rect">
              <a:avLst/>
            </a:prstGeom>
            <a:ln>
              <a:noFill/>
            </a:ln>
            <a:effectLst/>
            <a:scene3d>
              <a:camera prst="isometricOffAxis2Right">
                <a:rot lat="1740000" lon="17759998" rev="0"/>
              </a:camera>
              <a:lightRig rig="threePt" dir="t"/>
            </a:scene3d>
          </p:spPr>
        </p:pic>
      </p:grpSp>
      <p:cxnSp>
        <p:nvCxnSpPr>
          <p:cNvPr id="8" name="Straight Connector 7"/>
          <p:cNvCxnSpPr/>
          <p:nvPr/>
        </p:nvCxnSpPr>
        <p:spPr>
          <a:xfrm>
            <a:off x="2581484" y="3818612"/>
            <a:ext cx="5394960" cy="0"/>
          </a:xfrm>
          <a:prstGeom prst="line">
            <a:avLst/>
          </a:prstGeom>
          <a:ln w="6350">
            <a:solidFill>
              <a:schemeClr val="bg1">
                <a:lumMod val="65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1579043" y="3818612"/>
            <a:ext cx="633556" cy="0"/>
          </a:xfrm>
          <a:prstGeom prst="line">
            <a:avLst/>
          </a:prstGeom>
          <a:ln w="6350">
            <a:solidFill>
              <a:schemeClr val="bg1">
                <a:lumMod val="50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rot="1980000">
            <a:off x="5491659" y="3763673"/>
            <a:ext cx="0" cy="104351"/>
          </a:xfrm>
          <a:prstGeom prst="line">
            <a:avLst/>
          </a:prstGeom>
          <a:ln w="9525" cap="sq">
            <a:solidFill>
              <a:schemeClr val="bg1">
                <a:lumMod val="65000"/>
                <a:alpha val="96000"/>
              </a:schemeClr>
            </a:solidFill>
          </a:ln>
        </p:spPr>
        <p:style>
          <a:lnRef idx="1">
            <a:schemeClr val="dk1"/>
          </a:lnRef>
          <a:fillRef idx="0">
            <a:schemeClr val="dk1"/>
          </a:fillRef>
          <a:effectRef idx="0">
            <a:schemeClr val="dk1"/>
          </a:effectRef>
          <a:fontRef idx="minor">
            <a:schemeClr val="tx1"/>
          </a:fontRef>
        </p:style>
      </p:cxnSp>
      <p:cxnSp>
        <p:nvCxnSpPr>
          <p:cNvPr id="12" name="Straight Connector 11"/>
          <p:cNvCxnSpPr/>
          <p:nvPr/>
        </p:nvCxnSpPr>
        <p:spPr>
          <a:xfrm rot="1980000">
            <a:off x="5561080" y="3768278"/>
            <a:ext cx="0" cy="104351"/>
          </a:xfrm>
          <a:prstGeom prst="line">
            <a:avLst/>
          </a:prstGeom>
          <a:ln w="9525" cap="sq">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13" name="TextBox 12"/>
          <p:cNvSpPr txBox="1"/>
          <p:nvPr/>
        </p:nvSpPr>
        <p:spPr>
          <a:xfrm>
            <a:off x="2706317" y="4605610"/>
            <a:ext cx="936475" cy="369332"/>
          </a:xfrm>
          <a:prstGeom prst="rect">
            <a:avLst/>
          </a:prstGeom>
          <a:noFill/>
        </p:spPr>
        <p:txBody>
          <a:bodyPr wrap="none" rtlCol="0">
            <a:spAutoFit/>
          </a:bodyPr>
          <a:lstStyle/>
          <a:p>
            <a:r>
              <a:rPr lang="en-US" dirty="0">
                <a:solidFill>
                  <a:schemeClr val="bg1">
                    <a:lumMod val="65000"/>
                  </a:schemeClr>
                </a:solidFill>
                <a:latin typeface="Segoe UI Light" panose="020B0502040204020203" pitchFamily="34" charset="0"/>
                <a:ea typeface="Verdana" panose="020B0604030504040204" pitchFamily="34" charset="0"/>
                <a:cs typeface="Times New Roman" panose="02020603050405020304" pitchFamily="18" charset="0"/>
              </a:rPr>
              <a:t>200 </a:t>
            </a:r>
            <a:r>
              <a:rPr lang="en-US" i="1" dirty="0">
                <a:solidFill>
                  <a:schemeClr val="bg1">
                    <a:lumMod val="65000"/>
                  </a:schemeClr>
                </a:solidFill>
                <a:latin typeface="Times New Roman" panose="02020603050405020304" pitchFamily="18" charset="0"/>
                <a:ea typeface="Verdana" panose="020B0604030504040204" pitchFamily="34" charset="0"/>
                <a:cs typeface="Times New Roman" panose="02020603050405020304" pitchFamily="18" charset="0"/>
              </a:rPr>
              <a:t>mm</a:t>
            </a:r>
          </a:p>
        </p:txBody>
      </p:sp>
      <p:grpSp>
        <p:nvGrpSpPr>
          <p:cNvPr id="14" name="Group 13"/>
          <p:cNvGrpSpPr/>
          <p:nvPr/>
        </p:nvGrpSpPr>
        <p:grpSpPr>
          <a:xfrm>
            <a:off x="2572782" y="4872768"/>
            <a:ext cx="1326738" cy="146070"/>
            <a:chOff x="991312" y="1947799"/>
            <a:chExt cx="664434" cy="73152"/>
          </a:xfrm>
        </p:grpSpPr>
        <p:cxnSp>
          <p:nvCxnSpPr>
            <p:cNvPr id="59" name="Straight Connector 58"/>
            <p:cNvCxnSpPr/>
            <p:nvPr/>
          </p:nvCxnSpPr>
          <p:spPr>
            <a:xfrm>
              <a:off x="993615" y="1947799"/>
              <a:ext cx="0" cy="73152"/>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a:off x="1653537" y="1947799"/>
              <a:ext cx="0" cy="73152"/>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a:off x="991312" y="1984375"/>
              <a:ext cx="664434" cy="0"/>
            </a:xfrm>
            <a:prstGeom prst="line">
              <a:avLst/>
            </a:prstGeom>
            <a:ln w="6350">
              <a:solidFill>
                <a:schemeClr val="bg1">
                  <a:lumMod val="65000"/>
                </a:schemeClr>
              </a:solidFill>
              <a:headEnd type="arrow" w="sm" len="sm"/>
              <a:tailEnd type="arrow" w="sm" len="sm"/>
            </a:ln>
          </p:spPr>
          <p:style>
            <a:lnRef idx="1">
              <a:schemeClr val="accent1"/>
            </a:lnRef>
            <a:fillRef idx="0">
              <a:schemeClr val="accent1"/>
            </a:fillRef>
            <a:effectRef idx="0">
              <a:schemeClr val="accent1"/>
            </a:effectRef>
            <a:fontRef idx="minor">
              <a:schemeClr val="tx1"/>
            </a:fontRef>
          </p:style>
        </p:cxnSp>
      </p:grpSp>
      <p:grpSp>
        <p:nvGrpSpPr>
          <p:cNvPr id="18" name="Group 17"/>
          <p:cNvGrpSpPr/>
          <p:nvPr/>
        </p:nvGrpSpPr>
        <p:grpSpPr>
          <a:xfrm>
            <a:off x="6697958" y="3210985"/>
            <a:ext cx="1191028" cy="1183142"/>
            <a:chOff x="6790967" y="2246508"/>
            <a:chExt cx="1246248" cy="1237999"/>
          </a:xfrm>
          <a:noFill/>
        </p:grpSpPr>
        <mc:AlternateContent xmlns:mc="http://schemas.openxmlformats.org/markup-compatibility/2006" xmlns:p14="http://schemas.microsoft.com/office/powerpoint/2010/main">
          <mc:Choice Requires="p14">
            <p:contentPart p14:bwMode="auto" r:id="rId8">
              <p14:nvContentPartPr>
                <p14:cNvPr id="57" name="Ink 56"/>
                <p14:cNvContentPartPr>
                  <a14:cpLocks xmlns:a14="http://schemas.microsoft.com/office/drawing/2010/main" noChangeAspect="1"/>
                </p14:cNvContentPartPr>
                <p14:nvPr/>
              </p14:nvContentPartPr>
              <p14:xfrm rot="21480000">
                <a:off x="7105061" y="2246508"/>
                <a:ext cx="916284" cy="289441"/>
              </p14:xfrm>
            </p:contentPart>
          </mc:Choice>
          <mc:Fallback xmlns="">
            <p:pic>
              <p:nvPicPr>
                <p:cNvPr id="57" name="Ink 56"/>
                <p:cNvPicPr>
                  <a:picLocks noChangeAspect="1"/>
                </p:cNvPicPr>
                <p:nvPr/>
              </p:nvPicPr>
              <p:blipFill>
                <a:blip r:embed="rId9"/>
                <a:stretch>
                  <a:fillRect/>
                </a:stretch>
              </p:blipFill>
              <p:spPr>
                <a:xfrm rot="21480000">
                  <a:off x="7099033" y="2235564"/>
                  <a:ext cx="932485" cy="309441"/>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58" name="Ink 57"/>
                <p14:cNvContentPartPr>
                  <a14:cpLocks xmlns:a14="http://schemas.microsoft.com/office/drawing/2010/main" noChangeAspect="1"/>
                </p14:cNvContentPartPr>
                <p14:nvPr/>
              </p14:nvContentPartPr>
              <p14:xfrm rot="120000">
                <a:off x="6790967" y="3245467"/>
                <a:ext cx="1246248" cy="239040"/>
              </p14:xfrm>
            </p:contentPart>
          </mc:Choice>
          <mc:Fallback xmlns="">
            <p:pic>
              <p:nvPicPr>
                <p:cNvPr id="58" name="Ink 57"/>
                <p:cNvPicPr>
                  <a:picLocks noChangeAspect="1"/>
                </p:cNvPicPr>
                <p:nvPr/>
              </p:nvPicPr>
              <p:blipFill>
                <a:blip r:embed="rId11"/>
                <a:stretch>
                  <a:fillRect/>
                </a:stretch>
              </p:blipFill>
              <p:spPr>
                <a:xfrm rot="120000">
                  <a:off x="6784186" y="3237537"/>
                  <a:ext cx="1259434" cy="257166"/>
                </a:xfrm>
                <a:prstGeom prst="rect">
                  <a:avLst/>
                </a:prstGeom>
              </p:spPr>
            </p:pic>
          </mc:Fallback>
        </mc:AlternateContent>
      </p:grpSp>
      <p:grpSp>
        <p:nvGrpSpPr>
          <p:cNvPr id="19" name="Group 18" hidden="1"/>
          <p:cNvGrpSpPr/>
          <p:nvPr/>
        </p:nvGrpSpPr>
        <p:grpSpPr>
          <a:xfrm>
            <a:off x="6759218" y="3108308"/>
            <a:ext cx="140946" cy="1398214"/>
            <a:chOff x="1740319" y="4576647"/>
            <a:chExt cx="147481" cy="1463040"/>
          </a:xfrm>
        </p:grpSpPr>
        <p:sp>
          <p:nvSpPr>
            <p:cNvPr id="55" name="Oval 54"/>
            <p:cNvSpPr/>
            <p:nvPr/>
          </p:nvSpPr>
          <p:spPr>
            <a:xfrm>
              <a:off x="1740319" y="4850967"/>
              <a:ext cx="147481" cy="914400"/>
            </a:xfrm>
            <a:prstGeom prst="ellipse">
              <a:avLst/>
            </a:prstGeom>
            <a:gradFill>
              <a:gsLst>
                <a:gs pos="31000">
                  <a:schemeClr val="accent1">
                    <a:lumMod val="5000"/>
                    <a:lumOff val="95000"/>
                    <a:alpha val="69000"/>
                  </a:schemeClr>
                </a:gs>
                <a:gs pos="11000">
                  <a:srgbClr val="A6C9E8">
                    <a:alpha val="69000"/>
                  </a:srgbClr>
                </a:gs>
                <a:gs pos="83000">
                  <a:srgbClr val="A6C9E8">
                    <a:alpha val="69000"/>
                  </a:srgbClr>
                </a:gs>
                <a:gs pos="98000">
                  <a:schemeClr val="accent1">
                    <a:lumMod val="30000"/>
                    <a:lumOff val="70000"/>
                    <a:alpha val="70000"/>
                  </a:schemeClr>
                </a:gs>
              </a:gsLst>
              <a:lin ang="5400000" scaled="1"/>
            </a:gradFill>
            <a:ln w="0">
              <a:noFill/>
            </a:ln>
            <a:effectLst>
              <a:outerShdw blurRad="38100" dist="25400" dir="2700000" algn="tl" rotWithShape="0">
                <a:prstClr val="black">
                  <a:alpha val="40000"/>
                </a:prstClr>
              </a:outerShdw>
            </a:effectLst>
            <a:scene3d>
              <a:camera prst="orthographicFront"/>
              <a:lightRig rig="threePt" dir="t"/>
            </a:scene3d>
            <a:sp3d>
              <a:bevelT w="63500" h="317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p:cxnSp>
          <p:nvCxnSpPr>
            <p:cNvPr id="56" name="Straight Connector 55"/>
            <p:cNvCxnSpPr/>
            <p:nvPr/>
          </p:nvCxnSpPr>
          <p:spPr>
            <a:xfrm rot="5400000">
              <a:off x="1082539" y="5308167"/>
              <a:ext cx="1463040" cy="0"/>
            </a:xfrm>
            <a:prstGeom prst="line">
              <a:avLst/>
            </a:prstGeom>
            <a:ln w="6350">
              <a:solidFill>
                <a:schemeClr val="bg1">
                  <a:lumMod val="65000"/>
                  <a:alpha val="86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20" name="Group 19" hidden="1"/>
          <p:cNvGrpSpPr>
            <a:grpSpLocks noChangeAspect="1"/>
          </p:cNvGrpSpPr>
          <p:nvPr/>
        </p:nvGrpSpPr>
        <p:grpSpPr>
          <a:xfrm rot="20400000">
            <a:off x="6763632" y="3112724"/>
            <a:ext cx="140946" cy="1398214"/>
            <a:chOff x="1740319" y="4576647"/>
            <a:chExt cx="147481" cy="1463040"/>
          </a:xfrm>
        </p:grpSpPr>
        <p:sp>
          <p:nvSpPr>
            <p:cNvPr id="53" name="Oval 52"/>
            <p:cNvSpPr/>
            <p:nvPr/>
          </p:nvSpPr>
          <p:spPr>
            <a:xfrm>
              <a:off x="1740319" y="4850967"/>
              <a:ext cx="147481" cy="914400"/>
            </a:xfrm>
            <a:prstGeom prst="ellipse">
              <a:avLst/>
            </a:prstGeom>
            <a:gradFill>
              <a:gsLst>
                <a:gs pos="31000">
                  <a:schemeClr val="accent1">
                    <a:lumMod val="5000"/>
                    <a:lumOff val="95000"/>
                    <a:alpha val="59000"/>
                  </a:schemeClr>
                </a:gs>
                <a:gs pos="11000">
                  <a:srgbClr val="A6C9E8">
                    <a:alpha val="59000"/>
                  </a:srgbClr>
                </a:gs>
                <a:gs pos="83000">
                  <a:srgbClr val="A6C9E8">
                    <a:alpha val="59000"/>
                  </a:srgbClr>
                </a:gs>
                <a:gs pos="98000">
                  <a:schemeClr val="accent1">
                    <a:lumMod val="30000"/>
                    <a:lumOff val="70000"/>
                    <a:alpha val="59000"/>
                  </a:schemeClr>
                </a:gs>
              </a:gsLst>
              <a:lin ang="5400000" scaled="1"/>
            </a:gradFill>
            <a:ln w="0">
              <a:noFill/>
            </a:ln>
            <a:effectLst>
              <a:outerShdw blurRad="38100" dist="25400" dir="2700000" algn="tl" rotWithShape="0">
                <a:prstClr val="black">
                  <a:alpha val="40000"/>
                </a:prstClr>
              </a:outerShdw>
            </a:effectLst>
            <a:scene3d>
              <a:camera prst="orthographicFront"/>
              <a:lightRig rig="threePt" dir="t"/>
            </a:scene3d>
            <a:sp3d>
              <a:bevelT w="63500" h="317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p:cxnSp>
          <p:nvCxnSpPr>
            <p:cNvPr id="54" name="Straight Connector 53"/>
            <p:cNvCxnSpPr/>
            <p:nvPr/>
          </p:nvCxnSpPr>
          <p:spPr>
            <a:xfrm rot="5400000">
              <a:off x="1082539" y="5308167"/>
              <a:ext cx="1463040" cy="0"/>
            </a:xfrm>
            <a:prstGeom prst="line">
              <a:avLst/>
            </a:prstGeom>
            <a:ln w="6350">
              <a:solidFill>
                <a:schemeClr val="bg1">
                  <a:lumMod val="75000"/>
                  <a:alpha val="86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21" name="Group 20"/>
          <p:cNvGrpSpPr>
            <a:grpSpLocks noChangeAspect="1"/>
          </p:cNvGrpSpPr>
          <p:nvPr/>
        </p:nvGrpSpPr>
        <p:grpSpPr>
          <a:xfrm rot="1200000">
            <a:off x="6768047" y="3125970"/>
            <a:ext cx="140946" cy="1398214"/>
            <a:chOff x="1740319" y="4576647"/>
            <a:chExt cx="147481" cy="1463040"/>
          </a:xfrm>
        </p:grpSpPr>
        <p:sp>
          <p:nvSpPr>
            <p:cNvPr id="51" name="Oval 50"/>
            <p:cNvSpPr/>
            <p:nvPr/>
          </p:nvSpPr>
          <p:spPr>
            <a:xfrm>
              <a:off x="1740319" y="4850967"/>
              <a:ext cx="147481" cy="914400"/>
            </a:xfrm>
            <a:prstGeom prst="ellipse">
              <a:avLst/>
            </a:prstGeom>
            <a:gradFill>
              <a:gsLst>
                <a:gs pos="31000">
                  <a:schemeClr val="accent1">
                    <a:lumMod val="5000"/>
                    <a:lumOff val="95000"/>
                    <a:alpha val="59000"/>
                  </a:schemeClr>
                </a:gs>
                <a:gs pos="11000">
                  <a:srgbClr val="A6C9E8">
                    <a:alpha val="59000"/>
                  </a:srgbClr>
                </a:gs>
                <a:gs pos="83000">
                  <a:srgbClr val="A6C9E8">
                    <a:alpha val="59000"/>
                  </a:srgbClr>
                </a:gs>
                <a:gs pos="98000">
                  <a:schemeClr val="accent1">
                    <a:lumMod val="30000"/>
                    <a:lumOff val="70000"/>
                    <a:alpha val="59000"/>
                  </a:schemeClr>
                </a:gs>
              </a:gsLst>
              <a:lin ang="5400000" scaled="1"/>
            </a:gradFill>
            <a:ln w="0">
              <a:noFill/>
            </a:ln>
            <a:effectLst>
              <a:outerShdw blurRad="38100" dist="25400" dir="2700000" algn="tl" rotWithShape="0">
                <a:prstClr val="black">
                  <a:alpha val="40000"/>
                </a:prstClr>
              </a:outerShdw>
            </a:effectLst>
            <a:scene3d>
              <a:camera prst="orthographicFront"/>
              <a:lightRig rig="threePt" dir="t"/>
            </a:scene3d>
            <a:sp3d>
              <a:bevelT w="63500" h="317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p:cxnSp>
          <p:nvCxnSpPr>
            <p:cNvPr id="52" name="Straight Connector 51"/>
            <p:cNvCxnSpPr/>
            <p:nvPr/>
          </p:nvCxnSpPr>
          <p:spPr>
            <a:xfrm rot="5400000">
              <a:off x="1082539" y="5308167"/>
              <a:ext cx="1463040" cy="0"/>
            </a:xfrm>
            <a:prstGeom prst="line">
              <a:avLst/>
            </a:prstGeom>
            <a:ln w="6350">
              <a:solidFill>
                <a:schemeClr val="bg1">
                  <a:lumMod val="75000"/>
                  <a:alpha val="85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22" name="Arc 21"/>
          <p:cNvSpPr/>
          <p:nvPr/>
        </p:nvSpPr>
        <p:spPr>
          <a:xfrm>
            <a:off x="6282588" y="3135414"/>
            <a:ext cx="1096640" cy="1096639"/>
          </a:xfrm>
          <a:prstGeom prst="arc">
            <a:avLst>
              <a:gd name="adj1" fmla="val 12747754"/>
              <a:gd name="adj2" fmla="val 19491951"/>
            </a:avLst>
          </a:prstGeom>
          <a:ln w="50800" cap="rnd">
            <a:solidFill>
              <a:srgbClr val="FC2D04">
                <a:alpha val="74902"/>
              </a:srgbClr>
            </a:solidFill>
            <a:round/>
            <a:headEnd type="none" w="med" len="med"/>
            <a:tailEnd type="triangle" w="med" len="med"/>
          </a:ln>
          <a:effectLst>
            <a:outerShdw blurRad="25400" dist="254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4800"/>
          </a:p>
        </p:txBody>
      </p:sp>
      <p:sp>
        <p:nvSpPr>
          <p:cNvPr id="23" name="Arc 22"/>
          <p:cNvSpPr/>
          <p:nvPr/>
        </p:nvSpPr>
        <p:spPr>
          <a:xfrm flipV="1">
            <a:off x="6282588" y="3364133"/>
            <a:ext cx="1096640" cy="1096639"/>
          </a:xfrm>
          <a:prstGeom prst="arc">
            <a:avLst>
              <a:gd name="adj1" fmla="val 12747754"/>
              <a:gd name="adj2" fmla="val 19491951"/>
            </a:avLst>
          </a:prstGeom>
          <a:ln w="50800" cap="rnd">
            <a:solidFill>
              <a:srgbClr val="FC2D04">
                <a:alpha val="74902"/>
              </a:srgbClr>
            </a:solidFill>
            <a:round/>
            <a:headEnd type="triangle" w="med" len="med"/>
            <a:tailEnd type="none" w="med" len="med"/>
          </a:ln>
          <a:effectLst>
            <a:outerShdw blurRad="25400" dist="254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4800"/>
          </a:p>
        </p:txBody>
      </p:sp>
      <p:grpSp>
        <p:nvGrpSpPr>
          <p:cNvPr id="24" name="Group 23"/>
          <p:cNvGrpSpPr/>
          <p:nvPr/>
        </p:nvGrpSpPr>
        <p:grpSpPr>
          <a:xfrm>
            <a:off x="1243190" y="5169860"/>
            <a:ext cx="5600952" cy="418766"/>
            <a:chOff x="330212" y="2096580"/>
            <a:chExt cx="2804970" cy="209718"/>
          </a:xfrm>
        </p:grpSpPr>
        <p:sp>
          <p:nvSpPr>
            <p:cNvPr id="44" name="TextBox 43"/>
            <p:cNvSpPr txBox="1"/>
            <p:nvPr/>
          </p:nvSpPr>
          <p:spPr>
            <a:xfrm>
              <a:off x="1873207" y="2096580"/>
              <a:ext cx="528395" cy="184961"/>
            </a:xfrm>
            <a:prstGeom prst="rect">
              <a:avLst/>
            </a:prstGeom>
            <a:noFill/>
          </p:spPr>
          <p:txBody>
            <a:bodyPr wrap="none" rtlCol="0">
              <a:spAutoFit/>
            </a:bodyPr>
            <a:lstStyle/>
            <a:p>
              <a:r>
                <a:rPr lang="en-US" dirty="0">
                  <a:solidFill>
                    <a:schemeClr val="bg1">
                      <a:lumMod val="65000"/>
                    </a:schemeClr>
                  </a:solidFill>
                  <a:latin typeface="Segoe UI Light" panose="020B0502040204020203" pitchFamily="34" charset="0"/>
                  <a:ea typeface="Verdana" panose="020B0604030504040204" pitchFamily="34" charset="0"/>
                  <a:cs typeface="Times New Roman" panose="02020603050405020304" pitchFamily="18" charset="0"/>
                </a:rPr>
                <a:t>1000 </a:t>
              </a:r>
              <a:r>
                <a:rPr lang="en-US" i="1" dirty="0">
                  <a:solidFill>
                    <a:schemeClr val="bg1">
                      <a:lumMod val="65000"/>
                    </a:schemeClr>
                  </a:solidFill>
                  <a:latin typeface="Times New Roman" panose="02020603050405020304" pitchFamily="18" charset="0"/>
                  <a:ea typeface="Verdana" panose="020B0604030504040204" pitchFamily="34" charset="0"/>
                  <a:cs typeface="Times New Roman" panose="02020603050405020304" pitchFamily="18" charset="0"/>
                </a:rPr>
                <a:t>mm</a:t>
              </a:r>
            </a:p>
          </p:txBody>
        </p:sp>
        <p:sp>
          <p:nvSpPr>
            <p:cNvPr id="45" name="TextBox 44"/>
            <p:cNvSpPr txBox="1"/>
            <p:nvPr/>
          </p:nvSpPr>
          <p:spPr>
            <a:xfrm>
              <a:off x="401879" y="2096580"/>
              <a:ext cx="468989" cy="184961"/>
            </a:xfrm>
            <a:prstGeom prst="rect">
              <a:avLst/>
            </a:prstGeom>
            <a:noFill/>
          </p:spPr>
          <p:txBody>
            <a:bodyPr wrap="none" rtlCol="0">
              <a:spAutoFit/>
            </a:bodyPr>
            <a:lstStyle/>
            <a:p>
              <a:r>
                <a:rPr lang="en-US" dirty="0">
                  <a:solidFill>
                    <a:schemeClr val="bg1">
                      <a:lumMod val="65000"/>
                    </a:schemeClr>
                  </a:solidFill>
                  <a:latin typeface="Segoe UI Light" panose="020B0502040204020203" pitchFamily="34" charset="0"/>
                  <a:ea typeface="Verdana" panose="020B0604030504040204" pitchFamily="34" charset="0"/>
                  <a:cs typeface="Times New Roman" panose="02020603050405020304" pitchFamily="18" charset="0"/>
                </a:rPr>
                <a:t>200 </a:t>
              </a:r>
              <a:r>
                <a:rPr lang="en-US" i="1" dirty="0">
                  <a:solidFill>
                    <a:schemeClr val="bg1">
                      <a:lumMod val="65000"/>
                    </a:schemeClr>
                  </a:solidFill>
                  <a:latin typeface="Times New Roman" panose="02020603050405020304" pitchFamily="18" charset="0"/>
                  <a:ea typeface="Verdana" panose="020B0604030504040204" pitchFamily="34" charset="0"/>
                  <a:cs typeface="Times New Roman" panose="02020603050405020304" pitchFamily="18" charset="0"/>
                </a:rPr>
                <a:t>mm</a:t>
              </a:r>
            </a:p>
          </p:txBody>
        </p:sp>
        <p:cxnSp>
          <p:nvCxnSpPr>
            <p:cNvPr id="46" name="Straight Connector 45"/>
            <p:cNvCxnSpPr/>
            <p:nvPr/>
          </p:nvCxnSpPr>
          <p:spPr>
            <a:xfrm>
              <a:off x="330212" y="2269722"/>
              <a:ext cx="668167" cy="0"/>
            </a:xfrm>
            <a:prstGeom prst="line">
              <a:avLst/>
            </a:prstGeom>
            <a:ln w="6350">
              <a:solidFill>
                <a:schemeClr val="bg1">
                  <a:lumMod val="65000"/>
                </a:schemeClr>
              </a:solidFill>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330212" y="2233146"/>
              <a:ext cx="0" cy="73152"/>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995486" y="2269722"/>
              <a:ext cx="2139696" cy="0"/>
            </a:xfrm>
            <a:prstGeom prst="line">
              <a:avLst/>
            </a:prstGeom>
            <a:ln w="6350">
              <a:solidFill>
                <a:schemeClr val="bg1">
                  <a:lumMod val="65000"/>
                </a:schemeClr>
              </a:solidFill>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3127935" y="2233146"/>
              <a:ext cx="0" cy="73152"/>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994891" y="2233146"/>
              <a:ext cx="0" cy="73152"/>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grpSp>
        <p:nvGrpSpPr>
          <p:cNvPr id="25" name="Group 24"/>
          <p:cNvGrpSpPr/>
          <p:nvPr/>
        </p:nvGrpSpPr>
        <p:grpSpPr>
          <a:xfrm>
            <a:off x="730090" y="3745593"/>
            <a:ext cx="74708" cy="1937932"/>
            <a:chOff x="2139145" y="2015931"/>
            <a:chExt cx="91652" cy="2377440"/>
          </a:xfrm>
        </p:grpSpPr>
        <p:cxnSp>
          <p:nvCxnSpPr>
            <p:cNvPr id="41" name="Straight Connector 40"/>
            <p:cNvCxnSpPr/>
            <p:nvPr/>
          </p:nvCxnSpPr>
          <p:spPr>
            <a:xfrm rot="5400000">
              <a:off x="2185077" y="1975853"/>
              <a:ext cx="0" cy="9144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rot="5400000">
              <a:off x="2184865" y="4344462"/>
              <a:ext cx="0" cy="9144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rot="5400000">
              <a:off x="996145" y="3204651"/>
              <a:ext cx="2377440" cy="0"/>
            </a:xfrm>
            <a:prstGeom prst="line">
              <a:avLst/>
            </a:prstGeom>
            <a:ln w="6350">
              <a:solidFill>
                <a:schemeClr val="bg1">
                  <a:lumMod val="65000"/>
                </a:schemeClr>
              </a:solidFill>
              <a:headEnd type="arrow" w="sm" len="sm"/>
              <a:tailEnd type="arrow" w="sm" len="sm"/>
            </a:ln>
          </p:spPr>
          <p:style>
            <a:lnRef idx="1">
              <a:schemeClr val="accent1"/>
            </a:lnRef>
            <a:fillRef idx="0">
              <a:schemeClr val="accent1"/>
            </a:fillRef>
            <a:effectRef idx="0">
              <a:schemeClr val="accent1"/>
            </a:effectRef>
            <a:fontRef idx="minor">
              <a:schemeClr val="tx1"/>
            </a:fontRef>
          </p:style>
        </p:cxnSp>
      </p:grpSp>
      <p:grpSp>
        <p:nvGrpSpPr>
          <p:cNvPr id="26" name="Group 25"/>
          <p:cNvGrpSpPr/>
          <p:nvPr/>
        </p:nvGrpSpPr>
        <p:grpSpPr>
          <a:xfrm>
            <a:off x="664667" y="2980081"/>
            <a:ext cx="946607" cy="737915"/>
            <a:chOff x="2075978" y="1059714"/>
            <a:chExt cx="1161288" cy="905269"/>
          </a:xfrm>
        </p:grpSpPr>
        <p:cxnSp>
          <p:nvCxnSpPr>
            <p:cNvPr id="38" name="Straight Connector 37"/>
            <p:cNvCxnSpPr/>
            <p:nvPr/>
          </p:nvCxnSpPr>
          <p:spPr>
            <a:xfrm rot="8113105">
              <a:off x="3064905" y="1059714"/>
              <a:ext cx="0" cy="9144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rot="8113105">
              <a:off x="2233511" y="1873543"/>
              <a:ext cx="0" cy="9144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rot="8113105">
              <a:off x="2075978" y="1510320"/>
              <a:ext cx="1161288" cy="0"/>
            </a:xfrm>
            <a:prstGeom prst="line">
              <a:avLst/>
            </a:prstGeom>
            <a:ln w="6350">
              <a:solidFill>
                <a:schemeClr val="bg1">
                  <a:lumMod val="65000"/>
                </a:schemeClr>
              </a:solidFill>
              <a:headEnd type="arrow" w="sm" len="sm"/>
              <a:tailEnd type="arrow" w="sm" len="sm"/>
            </a:ln>
          </p:spPr>
          <p:style>
            <a:lnRef idx="1">
              <a:schemeClr val="accent1"/>
            </a:lnRef>
            <a:fillRef idx="0">
              <a:schemeClr val="accent1"/>
            </a:fillRef>
            <a:effectRef idx="0">
              <a:schemeClr val="accent1"/>
            </a:effectRef>
            <a:fontRef idx="minor">
              <a:schemeClr val="tx1"/>
            </a:fontRef>
          </p:style>
        </p:cxnSp>
      </p:grpSp>
      <p:sp>
        <p:nvSpPr>
          <p:cNvPr id="27" name="TextBox 26"/>
          <p:cNvSpPr txBox="1"/>
          <p:nvPr/>
        </p:nvSpPr>
        <p:spPr>
          <a:xfrm rot="16200000">
            <a:off x="226152" y="4551605"/>
            <a:ext cx="817853" cy="369332"/>
          </a:xfrm>
          <a:prstGeom prst="rect">
            <a:avLst/>
          </a:prstGeom>
          <a:noFill/>
        </p:spPr>
        <p:txBody>
          <a:bodyPr wrap="none" rtlCol="0">
            <a:spAutoFit/>
          </a:bodyPr>
          <a:lstStyle/>
          <a:p>
            <a:r>
              <a:rPr lang="en-US" dirty="0">
                <a:solidFill>
                  <a:schemeClr val="bg1">
                    <a:lumMod val="65000"/>
                  </a:schemeClr>
                </a:solidFill>
                <a:latin typeface="Segoe UI Light" panose="020B0502040204020203" pitchFamily="34" charset="0"/>
                <a:ea typeface="Verdana" panose="020B0604030504040204" pitchFamily="34" charset="0"/>
                <a:cs typeface="Times New Roman" panose="02020603050405020304" pitchFamily="18" charset="0"/>
              </a:rPr>
              <a:t>89 </a:t>
            </a:r>
            <a:r>
              <a:rPr lang="en-US" i="1" dirty="0">
                <a:solidFill>
                  <a:schemeClr val="bg1">
                    <a:lumMod val="65000"/>
                  </a:schemeClr>
                </a:solidFill>
                <a:latin typeface="Times New Roman" panose="02020603050405020304" pitchFamily="18" charset="0"/>
                <a:ea typeface="Verdana" panose="020B0604030504040204" pitchFamily="34" charset="0"/>
                <a:cs typeface="Times New Roman" panose="02020603050405020304" pitchFamily="18" charset="0"/>
              </a:rPr>
              <a:t>mm</a:t>
            </a:r>
          </a:p>
        </p:txBody>
      </p:sp>
      <p:sp>
        <p:nvSpPr>
          <p:cNvPr id="28" name="TextBox 27"/>
          <p:cNvSpPr txBox="1"/>
          <p:nvPr/>
        </p:nvSpPr>
        <p:spPr>
          <a:xfrm rot="18964025">
            <a:off x="618886" y="3042600"/>
            <a:ext cx="817853" cy="369332"/>
          </a:xfrm>
          <a:prstGeom prst="rect">
            <a:avLst/>
          </a:prstGeom>
          <a:noFill/>
        </p:spPr>
        <p:txBody>
          <a:bodyPr wrap="none" rtlCol="0">
            <a:spAutoFit/>
          </a:bodyPr>
          <a:lstStyle/>
          <a:p>
            <a:r>
              <a:rPr lang="en-US" dirty="0">
                <a:solidFill>
                  <a:schemeClr val="bg1">
                    <a:lumMod val="65000"/>
                  </a:schemeClr>
                </a:solidFill>
                <a:latin typeface="Segoe UI Light" panose="020B0502040204020203" pitchFamily="34" charset="0"/>
                <a:ea typeface="Verdana" panose="020B0604030504040204" pitchFamily="34" charset="0"/>
                <a:cs typeface="Times New Roman" panose="02020603050405020304" pitchFamily="18" charset="0"/>
              </a:rPr>
              <a:t>64 </a:t>
            </a:r>
            <a:r>
              <a:rPr lang="en-US" i="1" dirty="0">
                <a:solidFill>
                  <a:schemeClr val="bg1">
                    <a:lumMod val="65000"/>
                  </a:schemeClr>
                </a:solidFill>
                <a:latin typeface="Times New Roman" panose="02020603050405020304" pitchFamily="18" charset="0"/>
                <a:ea typeface="Verdana" panose="020B0604030504040204" pitchFamily="34" charset="0"/>
                <a:cs typeface="Times New Roman" panose="02020603050405020304" pitchFamily="18" charset="0"/>
              </a:rPr>
              <a:t>mm</a:t>
            </a:r>
          </a:p>
        </p:txBody>
      </p:sp>
      <p:sp>
        <p:nvSpPr>
          <p:cNvPr id="29" name="Rectangle 28"/>
          <p:cNvSpPr/>
          <p:nvPr/>
        </p:nvSpPr>
        <p:spPr>
          <a:xfrm>
            <a:off x="423997" y="1696639"/>
            <a:ext cx="8166847" cy="4329023"/>
          </a:xfrm>
          <a:prstGeom prst="rect">
            <a:avLst/>
          </a:prstGeom>
          <a:noFill/>
          <a:ln w="6350">
            <a:solidFill>
              <a:schemeClr val="bg1">
                <a:lumMod val="65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mc:AlternateContent xmlns:mc="http://schemas.openxmlformats.org/markup-compatibility/2006" xmlns:a14="http://schemas.microsoft.com/office/drawing/2010/main">
        <mc:Choice Requires="a14">
          <p:sp>
            <p:nvSpPr>
              <p:cNvPr id="32" name="TextBox 31"/>
              <p:cNvSpPr txBox="1"/>
              <p:nvPr/>
            </p:nvSpPr>
            <p:spPr>
              <a:xfrm>
                <a:off x="4527120" y="3467607"/>
                <a:ext cx="741678" cy="369332"/>
              </a:xfrm>
              <a:prstGeom prst="rect">
                <a:avLst/>
              </a:prstGeom>
              <a:noFill/>
            </p:spPr>
            <p:txBody>
              <a:bodyPr wrap="none" rtlCol="0">
                <a:spAutoFit/>
              </a:bodyPr>
              <a:lstStyle/>
              <a:p>
                <a14:m>
                  <m:oMath xmlns:m="http://schemas.openxmlformats.org/officeDocument/2006/math">
                    <m:r>
                      <a:rPr lang="en-US" i="1" dirty="0" smtClean="0">
                        <a:solidFill>
                          <a:schemeClr val="bg1">
                            <a:lumMod val="65000"/>
                          </a:schemeClr>
                        </a:solidFill>
                        <a:latin typeface="Cambria Math" panose="02040503050406030204" pitchFamily="18" charset="0"/>
                        <a:ea typeface="Verdana" panose="020B0604030504040204" pitchFamily="34" charset="0"/>
                        <a:cs typeface="Times New Roman" panose="02020603050405020304" pitchFamily="18" charset="0"/>
                      </a:rPr>
                      <m:t>𝑧</m:t>
                    </m:r>
                  </m:oMath>
                </a14:m>
                <a:r>
                  <a:rPr lang="en-US" dirty="0">
                    <a:solidFill>
                      <a:schemeClr val="bg1">
                        <a:lumMod val="65000"/>
                      </a:schemeClr>
                    </a:solidFill>
                    <a:latin typeface="Segoe UI Light" panose="020B0502040204020203" pitchFamily="34" charset="0"/>
                    <a:ea typeface="Verdana" panose="020B0604030504040204" pitchFamily="34" charset="0"/>
                    <a:cs typeface="Times New Roman" panose="02020603050405020304" pitchFamily="18" charset="0"/>
                  </a:rPr>
                  <a:t>-axis</a:t>
                </a:r>
                <a:endParaRPr lang="en-US" i="1" dirty="0">
                  <a:solidFill>
                    <a:schemeClr val="bg1">
                      <a:lumMod val="65000"/>
                    </a:schemeClr>
                  </a:solidFill>
                  <a:latin typeface="Segoe UI Light" panose="020B0502040204020203" pitchFamily="34" charset="0"/>
                  <a:ea typeface="Verdana" panose="020B0604030504040204" pitchFamily="34" charset="0"/>
                  <a:cs typeface="Times New Roman" panose="02020603050405020304" pitchFamily="18" charset="0"/>
                </a:endParaRPr>
              </a:p>
            </p:txBody>
          </p:sp>
        </mc:Choice>
        <mc:Fallback xmlns="">
          <p:sp>
            <p:nvSpPr>
              <p:cNvPr id="32" name="TextBox 31"/>
              <p:cNvSpPr txBox="1">
                <a:spLocks noRot="1" noChangeAspect="1" noMove="1" noResize="1" noEditPoints="1" noAdjustHandles="1" noChangeArrowheads="1" noChangeShapeType="1" noTextEdit="1"/>
              </p:cNvSpPr>
              <p:nvPr/>
            </p:nvSpPr>
            <p:spPr>
              <a:xfrm>
                <a:off x="4527120" y="3467607"/>
                <a:ext cx="741678" cy="369332"/>
              </a:xfrm>
              <a:prstGeom prst="rect">
                <a:avLst/>
              </a:prstGeom>
              <a:blipFill>
                <a:blip r:embed="rId12"/>
                <a:stretch>
                  <a:fillRect t="-8333" r="-7438" b="-28333"/>
                </a:stretch>
              </a:blipFill>
            </p:spPr>
            <p:txBody>
              <a:bodyPr/>
              <a:lstStyle/>
              <a:p>
                <a:r>
                  <a:rPr lang="en-US">
                    <a:noFill/>
                  </a:rPr>
                  <a:t> </a:t>
                </a:r>
              </a:p>
            </p:txBody>
          </p:sp>
        </mc:Fallback>
      </mc:AlternateContent>
      <p:sp>
        <p:nvSpPr>
          <p:cNvPr id="33" name="TextBox 32" hidden="1"/>
          <p:cNvSpPr txBox="1"/>
          <p:nvPr/>
        </p:nvSpPr>
        <p:spPr>
          <a:xfrm>
            <a:off x="5357661" y="4446503"/>
            <a:ext cx="2882825" cy="1077218"/>
          </a:xfrm>
          <a:prstGeom prst="rect">
            <a:avLst/>
          </a:prstGeom>
          <a:noFill/>
        </p:spPr>
        <p:txBody>
          <a:bodyPr wrap="square" rtlCol="0">
            <a:spAutoFit/>
          </a:bodyPr>
          <a:lstStyle/>
          <a:p>
            <a:pPr algn="ctr"/>
            <a:r>
              <a:rPr lang="en-US" sz="2000" i="1" dirty="0">
                <a:solidFill>
                  <a:schemeClr val="bg1">
                    <a:lumMod val="85000"/>
                  </a:schemeClr>
                </a:solidFill>
                <a:latin typeface="Segoe UI Light" panose="020B0502040204020203" pitchFamily="34" charset="0"/>
              </a:rPr>
              <a:t>13 tilts </a:t>
            </a:r>
          </a:p>
          <a:p>
            <a:pPr algn="ctr"/>
            <a:r>
              <a:rPr lang="en-US" sz="2000" i="1" dirty="0">
                <a:solidFill>
                  <a:schemeClr val="bg1">
                    <a:lumMod val="85000"/>
                  </a:schemeClr>
                </a:solidFill>
                <a:latin typeface="Segoe UI Light" panose="020B0502040204020203" pitchFamily="34" charset="0"/>
              </a:rPr>
              <a:t>between -8° &amp; +8°</a:t>
            </a:r>
            <a:endParaRPr lang="en-US" sz="2000" dirty="0">
              <a:solidFill>
                <a:schemeClr val="bg1">
                  <a:lumMod val="85000"/>
                </a:schemeClr>
              </a:solidFill>
              <a:latin typeface="Segoe UI Light" panose="020B0502040204020203" pitchFamily="34" charset="0"/>
            </a:endParaRPr>
          </a:p>
          <a:p>
            <a:pPr algn="ctr"/>
            <a:endParaRPr lang="en-US" sz="2400" i="1" dirty="0">
              <a:solidFill>
                <a:schemeClr val="tx1">
                  <a:lumMod val="65000"/>
                  <a:lumOff val="35000"/>
                </a:schemeClr>
              </a:solidFill>
            </a:endParaRPr>
          </a:p>
        </p:txBody>
      </p:sp>
      <p:cxnSp>
        <p:nvCxnSpPr>
          <p:cNvPr id="17" name="Straight Connector 16"/>
          <p:cNvCxnSpPr/>
          <p:nvPr/>
        </p:nvCxnSpPr>
        <p:spPr>
          <a:xfrm>
            <a:off x="7901322" y="3200183"/>
            <a:ext cx="0" cy="1205636"/>
          </a:xfrm>
          <a:prstGeom prst="line">
            <a:avLst/>
          </a:prstGeom>
          <a:ln w="57150" cap="rnd">
            <a:solidFill>
              <a:schemeClr val="accent2">
                <a:lumMod val="60000"/>
                <a:lumOff val="40000"/>
                <a:alpha val="84000"/>
              </a:schemeClr>
            </a:solidFill>
          </a:ln>
          <a:effectLst>
            <a:outerShdw blurRad="38100" dist="254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 name="TextBox 70"/>
              <p:cNvSpPr txBox="1"/>
              <p:nvPr/>
            </p:nvSpPr>
            <p:spPr>
              <a:xfrm rot="16200000">
                <a:off x="6950713" y="3650384"/>
                <a:ext cx="2786962" cy="369332"/>
              </a:xfrm>
              <a:prstGeom prst="rect">
                <a:avLst/>
              </a:prstGeom>
              <a:noFill/>
            </p:spPr>
            <p:txBody>
              <a:bodyPr wrap="square" rtlCol="0">
                <a:spAutoFit/>
              </a:bodyPr>
              <a:lstStyle/>
              <a:p>
                <a:pPr algn="ctr"/>
                <a:r>
                  <a:rPr lang="en-US" i="1" dirty="0">
                    <a:solidFill>
                      <a:schemeClr val="bg1">
                        <a:lumMod val="50000"/>
                      </a:schemeClr>
                    </a:solidFill>
                    <a:latin typeface="Segoe UI Light" panose="020B0502040204020203" pitchFamily="34" charset="0"/>
                  </a:rPr>
                  <a:t>6 x 5 sq. mm, 1.78 </a:t>
                </a:r>
                <a14:m>
                  <m:oMath xmlns:m="http://schemas.openxmlformats.org/officeDocument/2006/math">
                    <m:r>
                      <a:rPr lang="en-US" b="0" i="1" smtClean="0">
                        <a:solidFill>
                          <a:schemeClr val="bg1">
                            <a:lumMod val="50000"/>
                          </a:schemeClr>
                        </a:solidFill>
                        <a:latin typeface="Cambria Math" panose="02040503050406030204" pitchFamily="18" charset="0"/>
                      </a:rPr>
                      <m:t>𝜇</m:t>
                    </m:r>
                    <m:r>
                      <a:rPr lang="en-US" b="0" i="1" smtClean="0">
                        <a:solidFill>
                          <a:schemeClr val="bg1">
                            <a:lumMod val="50000"/>
                          </a:schemeClr>
                        </a:solidFill>
                        <a:latin typeface="Cambria Math" panose="02040503050406030204" pitchFamily="18" charset="0"/>
                      </a:rPr>
                      <m:t>𝑚</m:t>
                    </m:r>
                  </m:oMath>
                </a14:m>
                <a:endParaRPr lang="en-US" dirty="0">
                  <a:solidFill>
                    <a:schemeClr val="bg1">
                      <a:lumMod val="50000"/>
                    </a:schemeClr>
                  </a:solidFill>
                  <a:latin typeface="Segoe UI Light" panose="020B0502040204020203" pitchFamily="34" charset="0"/>
                </a:endParaRPr>
              </a:p>
            </p:txBody>
          </p:sp>
        </mc:Choice>
        <mc:Fallback xmlns="">
          <p:sp>
            <p:nvSpPr>
              <p:cNvPr id="71" name="TextBox 70"/>
              <p:cNvSpPr txBox="1">
                <a:spLocks noRot="1" noChangeAspect="1" noMove="1" noResize="1" noEditPoints="1" noAdjustHandles="1" noChangeArrowheads="1" noChangeShapeType="1" noTextEdit="1"/>
              </p:cNvSpPr>
              <p:nvPr/>
            </p:nvSpPr>
            <p:spPr>
              <a:xfrm rot="16200000">
                <a:off x="6950713" y="3650384"/>
                <a:ext cx="2786962" cy="369332"/>
              </a:xfrm>
              <a:prstGeom prst="rect">
                <a:avLst/>
              </a:prstGeom>
              <a:blipFill>
                <a:blip r:embed="rId13"/>
                <a:stretch>
                  <a:fillRect l="-8333" r="-28333"/>
                </a:stretch>
              </a:blipFill>
            </p:spPr>
            <p:txBody>
              <a:bodyPr/>
              <a:lstStyle/>
              <a:p>
                <a:r>
                  <a:rPr lang="en-US">
                    <a:noFill/>
                  </a:rPr>
                  <a:t> </a:t>
                </a:r>
              </a:p>
            </p:txBody>
          </p:sp>
        </mc:Fallback>
      </mc:AlternateContent>
      <p:sp>
        <p:nvSpPr>
          <p:cNvPr id="72" name="Rectangle 71"/>
          <p:cNvSpPr/>
          <p:nvPr/>
        </p:nvSpPr>
        <p:spPr>
          <a:xfrm>
            <a:off x="8966176" y="1356009"/>
            <a:ext cx="2730523" cy="369332"/>
          </a:xfrm>
          <a:prstGeom prst="rect">
            <a:avLst/>
          </a:prstGeom>
        </p:spPr>
        <p:txBody>
          <a:bodyPr wrap="square">
            <a:spAutoFit/>
          </a:bodyPr>
          <a:lstStyle/>
          <a:p>
            <a:r>
              <a:rPr lang="en-US" b="1" dirty="0">
                <a:solidFill>
                  <a:srgbClr val="00A765"/>
                </a:solidFill>
                <a:latin typeface="Segoe UI Light" panose="020B0502040204020203" pitchFamily="34" charset="0"/>
                <a:cs typeface="Times New Roman" panose="02020603050405020304" pitchFamily="18" charset="0"/>
              </a:rPr>
              <a:t>Sensor image 13/13  (8°)</a:t>
            </a:r>
          </a:p>
        </p:txBody>
      </p:sp>
      <mc:AlternateContent xmlns:mc="http://schemas.openxmlformats.org/markup-compatibility/2006" xmlns:a14="http://schemas.microsoft.com/office/drawing/2010/main">
        <mc:Choice Requires="a14">
          <p:sp>
            <p:nvSpPr>
              <p:cNvPr id="80" name="Rectangle 79"/>
              <p:cNvSpPr/>
              <p:nvPr/>
            </p:nvSpPr>
            <p:spPr>
              <a:xfrm>
                <a:off x="322616" y="1083516"/>
                <a:ext cx="5269291" cy="523220"/>
              </a:xfrm>
              <a:prstGeom prst="rect">
                <a:avLst/>
              </a:prstGeom>
            </p:spPr>
            <p:txBody>
              <a:bodyPr wrap="square">
                <a:spAutoFit/>
              </a:bodyPr>
              <a:lstStyle/>
              <a:p>
                <a:r>
                  <a:rPr lang="en-US" sz="2800" b="1" dirty="0">
                    <a:solidFill>
                      <a:srgbClr val="3A9AFF"/>
                    </a:solidFill>
                    <a:latin typeface="Segoe UI Symbol" panose="020B0502040204020203" pitchFamily="34" charset="0"/>
                    <a:ea typeface="Segoe UI Symbol" panose="020B0502040204020203" pitchFamily="34" charset="0"/>
                    <a:cs typeface="Times New Roman" panose="02020603050405020304" pitchFamily="18" charset="0"/>
                  </a:rPr>
                  <a:t>Lens rotated by </a:t>
                </a:r>
                <a:r>
                  <a:rPr lang="en-US" sz="1600" b="1" dirty="0">
                    <a:solidFill>
                      <a:srgbClr val="3A9AFF"/>
                    </a:solidFill>
                    <a:latin typeface="Segoe UI Symbol" panose="020B0502040204020203" pitchFamily="34" charset="0"/>
                    <a:ea typeface="Segoe UI Symbol" panose="020B0502040204020203" pitchFamily="34" charset="0"/>
                    <a:cs typeface="Times New Roman" panose="02020603050405020304" pitchFamily="18" charset="0"/>
                  </a:rPr>
                  <a:t> </a:t>
                </a:r>
                <a:r>
                  <a:rPr lang="en-US" sz="2400" b="1" dirty="0">
                    <a:solidFill>
                      <a:srgbClr val="3A9AFF"/>
                    </a:solidFill>
                    <a:latin typeface="Segoe UI Symbol" panose="020B0502040204020203" pitchFamily="34" charset="0"/>
                    <a:ea typeface="Segoe UI Symbol" panose="020B0502040204020203" pitchFamily="34" charset="0"/>
                    <a:cs typeface="Times New Roman" panose="02020603050405020304" pitchFamily="18" charset="0"/>
                  </a:rPr>
                  <a:t> </a:t>
                </a:r>
                <a14:m>
                  <m:oMath xmlns:m="http://schemas.openxmlformats.org/officeDocument/2006/math">
                    <m:r>
                      <a:rPr lang="en-US" sz="2800" b="1" i="1" smtClean="0">
                        <a:solidFill>
                          <a:srgbClr val="3A9AFF"/>
                        </a:solidFill>
                        <a:latin typeface="Cambria Math" panose="02040503050406030204" pitchFamily="18" charset="0"/>
                        <a:ea typeface="Segoe UI Symbol" panose="020B0502040204020203" pitchFamily="34" charset="0"/>
                        <a:cs typeface="Times New Roman" panose="02020603050405020304" pitchFamily="18" charset="0"/>
                      </a:rPr>
                      <m:t>𝜶</m:t>
                    </m:r>
                  </m:oMath>
                </a14:m>
                <a:r>
                  <a:rPr lang="en-US" sz="2800" b="1" dirty="0">
                    <a:solidFill>
                      <a:srgbClr val="3A9AFF"/>
                    </a:solidFill>
                    <a:latin typeface="Segoe UI Symbol" panose="020B0502040204020203" pitchFamily="34" charset="0"/>
                    <a:ea typeface="Segoe UI Symbol" panose="020B0502040204020203" pitchFamily="34" charset="0"/>
                    <a:cs typeface="Times New Roman" panose="02020603050405020304" pitchFamily="18" charset="0"/>
                  </a:rPr>
                  <a:t>° about ENPP</a:t>
                </a:r>
              </a:p>
            </p:txBody>
          </p:sp>
        </mc:Choice>
        <mc:Fallback xmlns="">
          <p:sp>
            <p:nvSpPr>
              <p:cNvPr id="80" name="Rectangle 79"/>
              <p:cNvSpPr>
                <a:spLocks noRot="1" noChangeAspect="1" noMove="1" noResize="1" noEditPoints="1" noAdjustHandles="1" noChangeArrowheads="1" noChangeShapeType="1" noTextEdit="1"/>
              </p:cNvSpPr>
              <p:nvPr/>
            </p:nvSpPr>
            <p:spPr>
              <a:xfrm>
                <a:off x="322616" y="1083516"/>
                <a:ext cx="5269291" cy="523220"/>
              </a:xfrm>
              <a:prstGeom prst="rect">
                <a:avLst/>
              </a:prstGeom>
              <a:blipFill>
                <a:blip r:embed="rId14"/>
                <a:stretch>
                  <a:fillRect l="-2431" t="-12791" r="-694" b="-31395"/>
                </a:stretch>
              </a:blipFill>
            </p:spPr>
            <p:txBody>
              <a:bodyPr/>
              <a:lstStyle/>
              <a:p>
                <a:r>
                  <a:rPr lang="en-US">
                    <a:noFill/>
                  </a:rPr>
                  <a:t> </a:t>
                </a:r>
              </a:p>
            </p:txBody>
          </p:sp>
        </mc:Fallback>
      </mc:AlternateContent>
      <p:pic>
        <p:nvPicPr>
          <p:cNvPr id="82" name="Picture 81"/>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9061704" y="1700784"/>
            <a:ext cx="2538766" cy="2103120"/>
          </a:xfrm>
          <a:prstGeom prst="rect">
            <a:avLst/>
          </a:prstGeom>
          <a:effectLst>
            <a:outerShdw blurRad="50800" dist="38100" dir="2700000" algn="tl" rotWithShape="0">
              <a:prstClr val="black">
                <a:alpha val="40000"/>
              </a:prstClr>
            </a:outerShdw>
          </a:effectLst>
        </p:spPr>
      </p:pic>
      <p:cxnSp>
        <p:nvCxnSpPr>
          <p:cNvPr id="83" name="Straight Connector 82"/>
          <p:cNvCxnSpPr/>
          <p:nvPr/>
        </p:nvCxnSpPr>
        <p:spPr>
          <a:xfrm>
            <a:off x="9044041" y="2746787"/>
            <a:ext cx="2553919" cy="0"/>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84" name="TextBox 83"/>
          <p:cNvSpPr txBox="1"/>
          <p:nvPr/>
        </p:nvSpPr>
        <p:spPr>
          <a:xfrm>
            <a:off x="11537234" y="2607095"/>
            <a:ext cx="401073" cy="277000"/>
          </a:xfrm>
          <a:prstGeom prst="rect">
            <a:avLst/>
          </a:prstGeom>
          <a:noFill/>
        </p:spPr>
        <p:txBody>
          <a:bodyPr wrap="none" rtlCol="0">
            <a:spAutoFit/>
          </a:bodyPr>
          <a:lstStyle/>
          <a:p>
            <a:r>
              <a:rPr lang="en-US" sz="1200" dirty="0">
                <a:solidFill>
                  <a:schemeClr val="bg1">
                    <a:lumMod val="50000"/>
                  </a:schemeClr>
                </a:solidFill>
              </a:rPr>
              <a:t>1/2</a:t>
            </a:r>
          </a:p>
        </p:txBody>
      </p:sp>
      <p:pic>
        <p:nvPicPr>
          <p:cNvPr id="85" name="Picture 84"/>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9063340" y="3939278"/>
            <a:ext cx="2536309" cy="2102210"/>
          </a:xfrm>
          <a:prstGeom prst="rect">
            <a:avLst/>
          </a:prstGeom>
          <a:effectLst>
            <a:outerShdw blurRad="50800" dist="38100" dir="2700000" algn="tl" rotWithShape="0">
              <a:prstClr val="black">
                <a:alpha val="40000"/>
              </a:prstClr>
            </a:outerShdw>
          </a:effectLst>
        </p:spPr>
      </p:pic>
      <p:cxnSp>
        <p:nvCxnSpPr>
          <p:cNvPr id="87" name="Straight Connector 86"/>
          <p:cNvCxnSpPr/>
          <p:nvPr/>
        </p:nvCxnSpPr>
        <p:spPr>
          <a:xfrm>
            <a:off x="9056106" y="4984567"/>
            <a:ext cx="2553920" cy="0"/>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88" name="TextBox 87"/>
          <p:cNvSpPr txBox="1"/>
          <p:nvPr/>
        </p:nvSpPr>
        <p:spPr>
          <a:xfrm>
            <a:off x="11543253" y="4842164"/>
            <a:ext cx="401071" cy="277000"/>
          </a:xfrm>
          <a:prstGeom prst="rect">
            <a:avLst/>
          </a:prstGeom>
          <a:noFill/>
        </p:spPr>
        <p:txBody>
          <a:bodyPr wrap="none" rtlCol="0">
            <a:spAutoFit/>
          </a:bodyPr>
          <a:lstStyle/>
          <a:p>
            <a:r>
              <a:rPr lang="en-US" sz="1200" dirty="0">
                <a:solidFill>
                  <a:schemeClr val="bg1">
                    <a:lumMod val="50000"/>
                  </a:schemeClr>
                </a:solidFill>
              </a:rPr>
              <a:t>1/2</a:t>
            </a:r>
          </a:p>
        </p:txBody>
      </p:sp>
      <p:sp>
        <p:nvSpPr>
          <p:cNvPr id="69" name="Rectangle 68"/>
          <p:cNvSpPr/>
          <p:nvPr/>
        </p:nvSpPr>
        <p:spPr>
          <a:xfrm>
            <a:off x="8959596" y="5985849"/>
            <a:ext cx="2787015" cy="369332"/>
          </a:xfrm>
          <a:prstGeom prst="rect">
            <a:avLst/>
          </a:prstGeom>
        </p:spPr>
        <p:txBody>
          <a:bodyPr wrap="square">
            <a:spAutoFit/>
          </a:bodyPr>
          <a:lstStyle/>
          <a:p>
            <a:r>
              <a:rPr lang="en-US" dirty="0">
                <a:solidFill>
                  <a:srgbClr val="FFFF00"/>
                </a:solidFill>
                <a:latin typeface="Segoe UI Light" panose="020B0502040204020203" pitchFamily="34" charset="0"/>
                <a:cs typeface="Times New Roman" panose="02020603050405020304" pitchFamily="18" charset="0"/>
              </a:rPr>
              <a:t>Focus measure (LoG)</a:t>
            </a:r>
          </a:p>
        </p:txBody>
      </p:sp>
      <p:sp>
        <p:nvSpPr>
          <p:cNvPr id="73" name="TextBox 72"/>
          <p:cNvSpPr txBox="1"/>
          <p:nvPr/>
        </p:nvSpPr>
        <p:spPr>
          <a:xfrm rot="16200000">
            <a:off x="7311189" y="3560990"/>
            <a:ext cx="1567592" cy="369332"/>
          </a:xfrm>
          <a:prstGeom prst="rect">
            <a:avLst/>
          </a:prstGeom>
          <a:noFill/>
        </p:spPr>
        <p:txBody>
          <a:bodyPr wrap="square" rtlCol="0">
            <a:spAutoFit/>
          </a:bodyPr>
          <a:lstStyle/>
          <a:p>
            <a:r>
              <a:rPr lang="en-US" b="1" i="1" dirty="0">
                <a:solidFill>
                  <a:srgbClr val="08E8DE"/>
                </a:solidFill>
                <a:latin typeface="Segoe UI Light" panose="020B0502040204020203" pitchFamily="34" charset="0"/>
              </a:rPr>
              <a:t>Sensor plane</a:t>
            </a:r>
          </a:p>
        </p:txBody>
      </p:sp>
      <mc:AlternateContent xmlns:mc="http://schemas.openxmlformats.org/markup-compatibility/2006" xmlns:a14="http://schemas.microsoft.com/office/drawing/2010/main">
        <mc:Choice Requires="a14">
          <p:sp>
            <p:nvSpPr>
              <p:cNvPr id="74" name="TextBox 73"/>
              <p:cNvSpPr txBox="1"/>
              <p:nvPr/>
            </p:nvSpPr>
            <p:spPr>
              <a:xfrm>
                <a:off x="5180145" y="1758414"/>
                <a:ext cx="3284029" cy="1600438"/>
              </a:xfrm>
              <a:prstGeom prst="rect">
                <a:avLst/>
              </a:prstGeom>
              <a:noFill/>
            </p:spPr>
            <p:txBody>
              <a:bodyPr wrap="square" rtlCol="0">
                <a:spAutoFit/>
              </a:bodyPr>
              <a:lstStyle/>
              <a:p>
                <a:pPr algn="ctr"/>
                <a:r>
                  <a:rPr lang="en-US" b="1" i="1" dirty="0">
                    <a:solidFill>
                      <a:srgbClr val="1BEDE4"/>
                    </a:solidFill>
                    <a:latin typeface="Segoe UI Light" panose="020B0502040204020203" pitchFamily="34" charset="0"/>
                  </a:rPr>
                  <a:t>Lens ( </a:t>
                </a:r>
                <a14:m>
                  <m:oMath xmlns:m="http://schemas.openxmlformats.org/officeDocument/2006/math">
                    <m:sSub>
                      <m:sSubPr>
                        <m:ctrlPr>
                          <a:rPr lang="en-US" b="1" i="1" smtClean="0">
                            <a:solidFill>
                              <a:srgbClr val="1BEDE4"/>
                            </a:solidFill>
                            <a:latin typeface="Cambria Math" panose="02040503050406030204" pitchFamily="18" charset="0"/>
                          </a:rPr>
                        </m:ctrlPr>
                      </m:sSubPr>
                      <m:e>
                        <m:r>
                          <a:rPr lang="en-US" b="1" i="1" smtClean="0">
                            <a:solidFill>
                              <a:srgbClr val="1BEDE4"/>
                            </a:solidFill>
                            <a:latin typeface="Cambria Math" panose="02040503050406030204" pitchFamily="18" charset="0"/>
                          </a:rPr>
                          <m:t>𝒎</m:t>
                        </m:r>
                      </m:e>
                      <m:sub>
                        <m:r>
                          <a:rPr lang="en-US" b="1" i="1" smtClean="0">
                            <a:solidFill>
                              <a:srgbClr val="1BEDE4"/>
                            </a:solidFill>
                            <a:latin typeface="Cambria Math" panose="02040503050406030204" pitchFamily="18" charset="0"/>
                          </a:rPr>
                          <m:t>𝒑</m:t>
                        </m:r>
                      </m:sub>
                    </m:sSub>
                  </m:oMath>
                </a14:m>
                <a:r>
                  <a:rPr lang="en-US" b="1" i="1" dirty="0">
                    <a:solidFill>
                      <a:srgbClr val="1BEDE4"/>
                    </a:solidFill>
                    <a:latin typeface="Segoe UI Light" panose="020B0502040204020203" pitchFamily="34" charset="0"/>
                  </a:rPr>
                  <a:t>=1) </a:t>
                </a:r>
              </a:p>
              <a:p>
                <a:pPr algn="ctr"/>
                <a:r>
                  <a:rPr lang="en-US" i="1" dirty="0">
                    <a:solidFill>
                      <a:schemeClr val="bg1">
                        <a:lumMod val="50000"/>
                      </a:schemeClr>
                    </a:solidFill>
                    <a:latin typeface="Segoe UI Light" panose="020B0502040204020203" pitchFamily="34" charset="0"/>
                  </a:rPr>
                  <a:t>Paraxial thick-lens model with spherical aberration;</a:t>
                </a:r>
              </a:p>
              <a:p>
                <a:pPr algn="ctr"/>
                <a14:m>
                  <m:oMath xmlns:m="http://schemas.openxmlformats.org/officeDocument/2006/math">
                    <m:r>
                      <a:rPr lang="en-US" b="0" i="1" dirty="0" smtClean="0">
                        <a:solidFill>
                          <a:schemeClr val="bg1">
                            <a:lumMod val="50000"/>
                          </a:schemeClr>
                        </a:solidFill>
                        <a:latin typeface="Cambria Math" panose="02040503050406030204" pitchFamily="18" charset="0"/>
                      </a:rPr>
                      <m:t>𝑓</m:t>
                    </m:r>
                  </m:oMath>
                </a14:m>
                <a:r>
                  <a:rPr lang="en-US" dirty="0">
                    <a:solidFill>
                      <a:schemeClr val="bg1">
                        <a:lumMod val="50000"/>
                      </a:schemeClr>
                    </a:solidFill>
                    <a:latin typeface="Segoe UI Light" panose="020B0502040204020203" pitchFamily="34" charset="0"/>
                  </a:rPr>
                  <a:t> = 24 </a:t>
                </a:r>
                <a:r>
                  <a:rPr lang="en-US" i="1" dirty="0">
                    <a:solidFill>
                      <a:schemeClr val="bg1">
                        <a:lumMod val="50000"/>
                      </a:schemeClr>
                    </a:solidFill>
                    <a:latin typeface="Times New Roman" panose="02020603050405020304" pitchFamily="18" charset="0"/>
                    <a:cs typeface="Times New Roman" panose="02020603050405020304" pitchFamily="18" charset="0"/>
                  </a:rPr>
                  <a:t>mm</a:t>
                </a:r>
                <a:r>
                  <a:rPr lang="en-US" dirty="0">
                    <a:solidFill>
                      <a:schemeClr val="bg1">
                        <a:lumMod val="50000"/>
                      </a:schemeClr>
                    </a:solidFill>
                    <a:latin typeface="Segoe UI Light" panose="020B0502040204020203" pitchFamily="34" charset="0"/>
                  </a:rPr>
                  <a:t>, F/2.5</a:t>
                </a:r>
                <a:endParaRPr lang="en-US" i="1" dirty="0">
                  <a:solidFill>
                    <a:schemeClr val="bg1">
                      <a:lumMod val="50000"/>
                    </a:schemeClr>
                  </a:solidFill>
                  <a:latin typeface="Segoe UI Light" panose="020B0502040204020203" pitchFamily="34" charset="0"/>
                  <a:cs typeface="Times New Roman" panose="02020603050405020304" pitchFamily="18" charset="0"/>
                </a:endParaRPr>
              </a:p>
              <a:p>
                <a:pPr algn="ctr"/>
                <a:endParaRPr lang="en-US" sz="2400" i="1" dirty="0">
                  <a:solidFill>
                    <a:schemeClr val="tx1">
                      <a:lumMod val="65000"/>
                      <a:lumOff val="35000"/>
                    </a:schemeClr>
                  </a:solidFill>
                </a:endParaRPr>
              </a:p>
            </p:txBody>
          </p:sp>
        </mc:Choice>
        <mc:Fallback xmlns="">
          <p:sp>
            <p:nvSpPr>
              <p:cNvPr id="74" name="TextBox 73"/>
              <p:cNvSpPr txBox="1">
                <a:spLocks noRot="1" noChangeAspect="1" noMove="1" noResize="1" noEditPoints="1" noAdjustHandles="1" noChangeArrowheads="1" noChangeShapeType="1" noTextEdit="1"/>
              </p:cNvSpPr>
              <p:nvPr/>
            </p:nvSpPr>
            <p:spPr>
              <a:xfrm>
                <a:off x="5180145" y="1758414"/>
                <a:ext cx="3284029" cy="1600438"/>
              </a:xfrm>
              <a:prstGeom prst="rect">
                <a:avLst/>
              </a:prstGeom>
              <a:blipFill>
                <a:blip r:embed="rId17"/>
                <a:stretch>
                  <a:fillRect t="-1901"/>
                </a:stretch>
              </a:blipFill>
            </p:spPr>
            <p:txBody>
              <a:bodyPr/>
              <a:lstStyle/>
              <a:p>
                <a:r>
                  <a:rPr lang="en-US">
                    <a:noFill/>
                  </a:rPr>
                  <a:t> </a:t>
                </a:r>
              </a:p>
            </p:txBody>
          </p:sp>
        </mc:Fallback>
      </mc:AlternateContent>
      <p:pic>
        <p:nvPicPr>
          <p:cNvPr id="3" name="slide27">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8"/>
          <a:stretch>
            <a:fillRect/>
          </a:stretch>
        </p:blipFill>
        <p:spPr>
          <a:xfrm>
            <a:off x="12364545" y="6482324"/>
            <a:ext cx="406400" cy="406400"/>
          </a:xfrm>
          <a:prstGeom prst="rect">
            <a:avLst/>
          </a:prstGeom>
        </p:spPr>
      </p:pic>
    </p:spTree>
    <p:extLst>
      <p:ext uri="{BB962C8B-B14F-4D97-AF65-F5344CB8AC3E}">
        <p14:creationId xmlns:p14="http://schemas.microsoft.com/office/powerpoint/2010/main" val="3357806013"/>
      </p:ext>
    </p:extLst>
  </p:cSld>
  <p:clrMapOvr>
    <a:masterClrMapping/>
  </p:clrMapOvr>
  <mc:AlternateContent xmlns:mc="http://schemas.openxmlformats.org/markup-compatibility/2006" xmlns:p14="http://schemas.microsoft.com/office/powerpoint/2010/main">
    <mc:Choice Requires="p14">
      <p:transition spd="slow" p14:dur="2000" advClick="0" advTm="4000"/>
    </mc:Choice>
    <mc:Fallback xmlns="">
      <p:transition spd="slow" advClick="0" advTm="4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09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24812" y="399082"/>
            <a:ext cx="2345899" cy="646331"/>
          </a:xfrm>
          <a:prstGeom prst="rect">
            <a:avLst/>
          </a:prstGeom>
          <a:noFill/>
        </p:spPr>
        <p:txBody>
          <a:bodyPr wrap="none" rtlCol="0">
            <a:spAutoFit/>
          </a:bodyPr>
          <a:lstStyle/>
          <a:p>
            <a:r>
              <a:rPr lang="en-US" sz="3600" b="1" dirty="0">
                <a:solidFill>
                  <a:srgbClr val="FF3F7A"/>
                </a:solidFill>
                <a:latin typeface="Euclid" panose="02020503060505020303" pitchFamily="18" charset="0"/>
              </a:rPr>
              <a:t>Simulation</a:t>
            </a:r>
          </a:p>
        </p:txBody>
      </p:sp>
      <p:grpSp>
        <p:nvGrpSpPr>
          <p:cNvPr id="5" name="Group 4"/>
          <p:cNvGrpSpPr/>
          <p:nvPr/>
        </p:nvGrpSpPr>
        <p:grpSpPr>
          <a:xfrm>
            <a:off x="3173496" y="1973195"/>
            <a:ext cx="1446950" cy="2616206"/>
            <a:chOff x="3502493" y="391984"/>
            <a:chExt cx="1775105" cy="3209544"/>
          </a:xfrm>
        </p:grpSpPr>
        <p:sp>
          <p:nvSpPr>
            <p:cNvPr id="66" name="Cube 65"/>
            <p:cNvSpPr/>
            <p:nvPr/>
          </p:nvSpPr>
          <p:spPr>
            <a:xfrm>
              <a:off x="3934780" y="391984"/>
              <a:ext cx="850392" cy="3209544"/>
            </a:xfrm>
            <a:prstGeom prst="cube">
              <a:avLst>
                <a:gd name="adj" fmla="val 93443"/>
              </a:avLst>
            </a:prstGeom>
            <a:gradFill flip="none" rotWithShape="1">
              <a:gsLst>
                <a:gs pos="0">
                  <a:schemeClr val="accent4">
                    <a:lumMod val="46000"/>
                  </a:schemeClr>
                </a:gs>
                <a:gs pos="48000">
                  <a:schemeClr val="accent4">
                    <a:lumMod val="97000"/>
                    <a:lumOff val="3000"/>
                  </a:schemeClr>
                </a:gs>
                <a:gs pos="100000">
                  <a:schemeClr val="accent4">
                    <a:lumMod val="46000"/>
                    <a:lumOff val="54000"/>
                  </a:schemeClr>
                </a:gs>
              </a:gsLst>
              <a:lin ang="16200000" scaled="1"/>
              <a:tileRect/>
            </a:gradFill>
            <a:ln w="6350" cap="rnd">
              <a:solidFill>
                <a:schemeClr val="accent4">
                  <a:lumMod val="50000"/>
                  <a:alpha val="31000"/>
                </a:schemeClr>
              </a:solidFill>
              <a:round/>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p:pic>
          <p:nvPicPr>
            <p:cNvPr id="67" name="Picture 6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502493" y="628486"/>
              <a:ext cx="1775105" cy="2733014"/>
            </a:xfrm>
            <a:prstGeom prst="rect">
              <a:avLst/>
            </a:prstGeom>
            <a:ln>
              <a:noFill/>
            </a:ln>
            <a:effectLst/>
            <a:scene3d>
              <a:camera prst="isometricOffAxis2Right">
                <a:rot lat="1740000" lon="17759998" rev="0"/>
              </a:camera>
              <a:lightRig rig="threePt" dir="t"/>
            </a:scene3d>
          </p:spPr>
        </p:pic>
      </p:grpSp>
      <p:grpSp>
        <p:nvGrpSpPr>
          <p:cNvPr id="6" name="Group 5"/>
          <p:cNvGrpSpPr/>
          <p:nvPr/>
        </p:nvGrpSpPr>
        <p:grpSpPr>
          <a:xfrm>
            <a:off x="1856692" y="2520891"/>
            <a:ext cx="1446950" cy="2616206"/>
            <a:chOff x="1887053" y="1192084"/>
            <a:chExt cx="1775105" cy="3209544"/>
          </a:xfrm>
        </p:grpSpPr>
        <p:sp>
          <p:nvSpPr>
            <p:cNvPr id="64" name="Cube 63"/>
            <p:cNvSpPr/>
            <p:nvPr/>
          </p:nvSpPr>
          <p:spPr>
            <a:xfrm>
              <a:off x="2319340" y="1192084"/>
              <a:ext cx="850392" cy="3209544"/>
            </a:xfrm>
            <a:prstGeom prst="cube">
              <a:avLst>
                <a:gd name="adj" fmla="val 93443"/>
              </a:avLst>
            </a:prstGeom>
            <a:gradFill flip="none" rotWithShape="1">
              <a:gsLst>
                <a:gs pos="0">
                  <a:schemeClr val="accent4">
                    <a:lumMod val="46000"/>
                  </a:schemeClr>
                </a:gs>
                <a:gs pos="48000">
                  <a:schemeClr val="accent4">
                    <a:lumMod val="97000"/>
                    <a:lumOff val="3000"/>
                  </a:schemeClr>
                </a:gs>
                <a:gs pos="100000">
                  <a:schemeClr val="accent4">
                    <a:lumMod val="46000"/>
                    <a:lumOff val="54000"/>
                  </a:schemeClr>
                </a:gs>
              </a:gsLst>
              <a:lin ang="16200000" scaled="1"/>
              <a:tileRect/>
            </a:gradFill>
            <a:ln w="6350" cap="rnd">
              <a:solidFill>
                <a:schemeClr val="accent4">
                  <a:lumMod val="50000"/>
                  <a:alpha val="31000"/>
                </a:schemeClr>
              </a:solidFill>
              <a:round/>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p:pic>
          <p:nvPicPr>
            <p:cNvPr id="65" name="Picture 6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887053" y="1428586"/>
              <a:ext cx="1775105" cy="2733014"/>
            </a:xfrm>
            <a:prstGeom prst="rect">
              <a:avLst/>
            </a:prstGeom>
            <a:ln>
              <a:noFill/>
            </a:ln>
            <a:effectLst/>
            <a:scene3d>
              <a:camera prst="isometricOffAxis2Right">
                <a:rot lat="1740000" lon="17759998" rev="0"/>
              </a:camera>
              <a:lightRig rig="threePt" dir="t"/>
            </a:scene3d>
          </p:spPr>
        </p:pic>
      </p:grpSp>
      <p:grpSp>
        <p:nvGrpSpPr>
          <p:cNvPr id="7" name="Group 6"/>
          <p:cNvGrpSpPr/>
          <p:nvPr/>
        </p:nvGrpSpPr>
        <p:grpSpPr>
          <a:xfrm>
            <a:off x="522356" y="3068589"/>
            <a:ext cx="1457177" cy="2616206"/>
            <a:chOff x="250100" y="1992184"/>
            <a:chExt cx="1787652" cy="3209544"/>
          </a:xfrm>
        </p:grpSpPr>
        <p:sp>
          <p:nvSpPr>
            <p:cNvPr id="62" name="Cube 61"/>
            <p:cNvSpPr/>
            <p:nvPr/>
          </p:nvSpPr>
          <p:spPr>
            <a:xfrm>
              <a:off x="688660" y="1992184"/>
              <a:ext cx="850392" cy="3209544"/>
            </a:xfrm>
            <a:prstGeom prst="cube">
              <a:avLst>
                <a:gd name="adj" fmla="val 93443"/>
              </a:avLst>
            </a:prstGeom>
            <a:gradFill flip="none" rotWithShape="1">
              <a:gsLst>
                <a:gs pos="0">
                  <a:schemeClr val="accent4">
                    <a:lumMod val="46000"/>
                  </a:schemeClr>
                </a:gs>
                <a:gs pos="48000">
                  <a:schemeClr val="accent4">
                    <a:lumMod val="97000"/>
                    <a:lumOff val="3000"/>
                  </a:schemeClr>
                </a:gs>
                <a:gs pos="100000">
                  <a:schemeClr val="accent4">
                    <a:lumMod val="46000"/>
                    <a:lumOff val="54000"/>
                  </a:schemeClr>
                </a:gs>
              </a:gsLst>
              <a:lin ang="16200000" scaled="1"/>
              <a:tileRect/>
            </a:gradFill>
            <a:ln w="6350" cap="rnd">
              <a:solidFill>
                <a:schemeClr val="accent4">
                  <a:lumMod val="50000"/>
                  <a:alpha val="31000"/>
                </a:schemeClr>
              </a:solidFill>
              <a:round/>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p:pic>
          <p:nvPicPr>
            <p:cNvPr id="63" name="Picture 6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50100" y="2228686"/>
              <a:ext cx="1787652" cy="2733014"/>
            </a:xfrm>
            <a:prstGeom prst="rect">
              <a:avLst/>
            </a:prstGeom>
            <a:ln>
              <a:noFill/>
            </a:ln>
            <a:effectLst/>
            <a:scene3d>
              <a:camera prst="isometricOffAxis2Right">
                <a:rot lat="1740000" lon="17759998" rev="0"/>
              </a:camera>
              <a:lightRig rig="threePt" dir="t"/>
            </a:scene3d>
          </p:spPr>
        </p:pic>
      </p:grpSp>
      <p:cxnSp>
        <p:nvCxnSpPr>
          <p:cNvPr id="8" name="Straight Connector 7"/>
          <p:cNvCxnSpPr/>
          <p:nvPr/>
        </p:nvCxnSpPr>
        <p:spPr>
          <a:xfrm>
            <a:off x="2581484" y="3818612"/>
            <a:ext cx="5394960" cy="0"/>
          </a:xfrm>
          <a:prstGeom prst="line">
            <a:avLst/>
          </a:prstGeom>
          <a:ln w="6350">
            <a:solidFill>
              <a:schemeClr val="bg1">
                <a:lumMod val="65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1579043" y="3818612"/>
            <a:ext cx="633556" cy="0"/>
          </a:xfrm>
          <a:prstGeom prst="line">
            <a:avLst/>
          </a:prstGeom>
          <a:ln w="6350">
            <a:solidFill>
              <a:schemeClr val="bg1">
                <a:lumMod val="50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rot="1980000">
            <a:off x="5491659" y="3763673"/>
            <a:ext cx="0" cy="104351"/>
          </a:xfrm>
          <a:prstGeom prst="line">
            <a:avLst/>
          </a:prstGeom>
          <a:ln w="9525" cap="sq">
            <a:solidFill>
              <a:schemeClr val="bg1">
                <a:lumMod val="65000"/>
                <a:alpha val="96000"/>
              </a:schemeClr>
            </a:solidFill>
          </a:ln>
        </p:spPr>
        <p:style>
          <a:lnRef idx="1">
            <a:schemeClr val="dk1"/>
          </a:lnRef>
          <a:fillRef idx="0">
            <a:schemeClr val="dk1"/>
          </a:fillRef>
          <a:effectRef idx="0">
            <a:schemeClr val="dk1"/>
          </a:effectRef>
          <a:fontRef idx="minor">
            <a:schemeClr val="tx1"/>
          </a:fontRef>
        </p:style>
      </p:cxnSp>
      <p:cxnSp>
        <p:nvCxnSpPr>
          <p:cNvPr id="12" name="Straight Connector 11"/>
          <p:cNvCxnSpPr/>
          <p:nvPr/>
        </p:nvCxnSpPr>
        <p:spPr>
          <a:xfrm rot="1980000">
            <a:off x="5561080" y="3768278"/>
            <a:ext cx="0" cy="104351"/>
          </a:xfrm>
          <a:prstGeom prst="line">
            <a:avLst/>
          </a:prstGeom>
          <a:ln w="9525" cap="sq">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13" name="TextBox 12" hidden="1"/>
          <p:cNvSpPr txBox="1"/>
          <p:nvPr/>
        </p:nvSpPr>
        <p:spPr>
          <a:xfrm>
            <a:off x="2706317" y="4605610"/>
            <a:ext cx="936475" cy="369332"/>
          </a:xfrm>
          <a:prstGeom prst="rect">
            <a:avLst/>
          </a:prstGeom>
          <a:noFill/>
        </p:spPr>
        <p:txBody>
          <a:bodyPr wrap="none" rtlCol="0">
            <a:spAutoFit/>
          </a:bodyPr>
          <a:lstStyle/>
          <a:p>
            <a:r>
              <a:rPr lang="en-US" dirty="0">
                <a:solidFill>
                  <a:schemeClr val="bg1">
                    <a:lumMod val="65000"/>
                  </a:schemeClr>
                </a:solidFill>
                <a:latin typeface="Segoe UI Light" panose="020B0502040204020203" pitchFamily="34" charset="0"/>
                <a:ea typeface="Verdana" panose="020B0604030504040204" pitchFamily="34" charset="0"/>
                <a:cs typeface="Times New Roman" panose="02020603050405020304" pitchFamily="18" charset="0"/>
              </a:rPr>
              <a:t>200 </a:t>
            </a:r>
            <a:r>
              <a:rPr lang="en-US" i="1" dirty="0">
                <a:solidFill>
                  <a:schemeClr val="bg1">
                    <a:lumMod val="65000"/>
                  </a:schemeClr>
                </a:solidFill>
                <a:latin typeface="Times New Roman" panose="02020603050405020304" pitchFamily="18" charset="0"/>
                <a:ea typeface="Verdana" panose="020B0604030504040204" pitchFamily="34" charset="0"/>
                <a:cs typeface="Times New Roman" panose="02020603050405020304" pitchFamily="18" charset="0"/>
              </a:rPr>
              <a:t>mm</a:t>
            </a:r>
          </a:p>
        </p:txBody>
      </p:sp>
      <p:grpSp>
        <p:nvGrpSpPr>
          <p:cNvPr id="14" name="Group 13" hidden="1"/>
          <p:cNvGrpSpPr/>
          <p:nvPr/>
        </p:nvGrpSpPr>
        <p:grpSpPr>
          <a:xfrm>
            <a:off x="2572782" y="4872768"/>
            <a:ext cx="1326738" cy="146070"/>
            <a:chOff x="991312" y="1947799"/>
            <a:chExt cx="664434" cy="73152"/>
          </a:xfrm>
        </p:grpSpPr>
        <p:cxnSp>
          <p:nvCxnSpPr>
            <p:cNvPr id="59" name="Straight Connector 58"/>
            <p:cNvCxnSpPr/>
            <p:nvPr/>
          </p:nvCxnSpPr>
          <p:spPr>
            <a:xfrm>
              <a:off x="993615" y="1947799"/>
              <a:ext cx="0" cy="73152"/>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a:off x="1653537" y="1947799"/>
              <a:ext cx="0" cy="73152"/>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a:off x="991312" y="1984375"/>
              <a:ext cx="664434" cy="0"/>
            </a:xfrm>
            <a:prstGeom prst="line">
              <a:avLst/>
            </a:prstGeom>
            <a:ln w="6350">
              <a:solidFill>
                <a:schemeClr val="bg1">
                  <a:lumMod val="65000"/>
                </a:schemeClr>
              </a:solidFill>
              <a:headEnd type="arrow" w="sm" len="sm"/>
              <a:tailEnd type="arrow" w="sm" len="sm"/>
            </a:ln>
          </p:spPr>
          <p:style>
            <a:lnRef idx="1">
              <a:schemeClr val="accent1"/>
            </a:lnRef>
            <a:fillRef idx="0">
              <a:schemeClr val="accent1"/>
            </a:fillRef>
            <a:effectRef idx="0">
              <a:schemeClr val="accent1"/>
            </a:effectRef>
            <a:fontRef idx="minor">
              <a:schemeClr val="tx1"/>
            </a:fontRef>
          </p:style>
        </p:cxnSp>
      </p:grpSp>
      <p:grpSp>
        <p:nvGrpSpPr>
          <p:cNvPr id="18" name="Group 17"/>
          <p:cNvGrpSpPr/>
          <p:nvPr/>
        </p:nvGrpSpPr>
        <p:grpSpPr>
          <a:xfrm>
            <a:off x="6833735" y="3191647"/>
            <a:ext cx="1074310" cy="1199698"/>
            <a:chOff x="6933032" y="2226270"/>
            <a:chExt cx="1124118" cy="1255320"/>
          </a:xfrm>
          <a:noFill/>
        </p:grpSpPr>
        <mc:AlternateContent xmlns:mc="http://schemas.openxmlformats.org/markup-compatibility/2006" xmlns:p14="http://schemas.microsoft.com/office/powerpoint/2010/main">
          <mc:Choice Requires="p14">
            <p:contentPart p14:bwMode="auto" r:id="rId8">
              <p14:nvContentPartPr>
                <p14:cNvPr id="57" name="Ink 56"/>
                <p14:cNvContentPartPr/>
                <p14:nvPr/>
              </p14:nvContentPartPr>
              <p14:xfrm>
                <a:off x="6933032" y="2226270"/>
                <a:ext cx="1090800" cy="289440"/>
              </p14:xfrm>
            </p:contentPart>
          </mc:Choice>
          <mc:Fallback xmlns="">
            <p:pic>
              <p:nvPicPr>
                <p:cNvPr id="57" name="Ink 56"/>
                <p:cNvPicPr/>
                <p:nvPr/>
              </p:nvPicPr>
              <p:blipFill>
                <a:blip r:embed="rId9"/>
                <a:stretch>
                  <a:fillRect/>
                </a:stretch>
              </p:blipFill>
              <p:spPr>
                <a:xfrm>
                  <a:off x="6926999" y="2215298"/>
                  <a:ext cx="1107013" cy="309493"/>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58" name="Ink 57"/>
                <p14:cNvContentPartPr/>
                <p14:nvPr/>
              </p14:nvContentPartPr>
              <p14:xfrm>
                <a:off x="6954470" y="3242550"/>
                <a:ext cx="1102680" cy="239040"/>
              </p14:xfrm>
            </p:contentPart>
          </mc:Choice>
          <mc:Fallback xmlns="">
            <p:pic>
              <p:nvPicPr>
                <p:cNvPr id="58" name="Ink 57"/>
                <p:cNvPicPr/>
                <p:nvPr/>
              </p:nvPicPr>
              <p:blipFill>
                <a:blip r:embed="rId11"/>
                <a:stretch>
                  <a:fillRect/>
                </a:stretch>
              </p:blipFill>
              <p:spPr>
                <a:xfrm>
                  <a:off x="6947684" y="3234607"/>
                  <a:ext cx="1115874" cy="257195"/>
                </a:xfrm>
                <a:prstGeom prst="rect">
                  <a:avLst/>
                </a:prstGeom>
              </p:spPr>
            </p:pic>
          </mc:Fallback>
        </mc:AlternateContent>
      </p:grpSp>
      <p:grpSp>
        <p:nvGrpSpPr>
          <p:cNvPr id="19" name="Group 18"/>
          <p:cNvGrpSpPr/>
          <p:nvPr/>
        </p:nvGrpSpPr>
        <p:grpSpPr>
          <a:xfrm>
            <a:off x="6759218" y="3108308"/>
            <a:ext cx="140946" cy="1398214"/>
            <a:chOff x="1740319" y="4576647"/>
            <a:chExt cx="147481" cy="1463040"/>
          </a:xfrm>
        </p:grpSpPr>
        <p:sp>
          <p:nvSpPr>
            <p:cNvPr id="55" name="Oval 54"/>
            <p:cNvSpPr/>
            <p:nvPr/>
          </p:nvSpPr>
          <p:spPr>
            <a:xfrm>
              <a:off x="1740319" y="4850967"/>
              <a:ext cx="147481" cy="914400"/>
            </a:xfrm>
            <a:prstGeom prst="ellipse">
              <a:avLst/>
            </a:prstGeom>
            <a:gradFill>
              <a:gsLst>
                <a:gs pos="31000">
                  <a:schemeClr val="accent1">
                    <a:lumMod val="5000"/>
                    <a:lumOff val="95000"/>
                    <a:alpha val="69000"/>
                  </a:schemeClr>
                </a:gs>
                <a:gs pos="11000">
                  <a:srgbClr val="A6C9E8">
                    <a:alpha val="69000"/>
                  </a:srgbClr>
                </a:gs>
                <a:gs pos="83000">
                  <a:srgbClr val="A6C9E8">
                    <a:alpha val="69000"/>
                  </a:srgbClr>
                </a:gs>
                <a:gs pos="98000">
                  <a:schemeClr val="accent1">
                    <a:lumMod val="30000"/>
                    <a:lumOff val="70000"/>
                    <a:alpha val="70000"/>
                  </a:schemeClr>
                </a:gs>
              </a:gsLst>
              <a:lin ang="5400000" scaled="1"/>
            </a:gradFill>
            <a:ln w="0">
              <a:noFill/>
            </a:ln>
            <a:effectLst>
              <a:outerShdw blurRad="38100" dist="25400" dir="2700000" algn="tl" rotWithShape="0">
                <a:prstClr val="black">
                  <a:alpha val="40000"/>
                </a:prstClr>
              </a:outerShdw>
            </a:effectLst>
            <a:scene3d>
              <a:camera prst="orthographicFront"/>
              <a:lightRig rig="threePt" dir="t"/>
            </a:scene3d>
            <a:sp3d>
              <a:bevelT w="63500" h="317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p:cxnSp>
          <p:nvCxnSpPr>
            <p:cNvPr id="56" name="Straight Connector 55"/>
            <p:cNvCxnSpPr/>
            <p:nvPr/>
          </p:nvCxnSpPr>
          <p:spPr>
            <a:xfrm rot="5400000">
              <a:off x="1082539" y="5308167"/>
              <a:ext cx="1463040" cy="0"/>
            </a:xfrm>
            <a:prstGeom prst="line">
              <a:avLst/>
            </a:prstGeom>
            <a:ln w="6350">
              <a:solidFill>
                <a:schemeClr val="bg1">
                  <a:lumMod val="65000"/>
                  <a:alpha val="86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20" name="Group 19"/>
          <p:cNvGrpSpPr>
            <a:grpSpLocks noChangeAspect="1"/>
          </p:cNvGrpSpPr>
          <p:nvPr/>
        </p:nvGrpSpPr>
        <p:grpSpPr>
          <a:xfrm rot="20400000">
            <a:off x="6763632" y="3112724"/>
            <a:ext cx="140946" cy="1398214"/>
            <a:chOff x="1740319" y="4576647"/>
            <a:chExt cx="147481" cy="1463040"/>
          </a:xfrm>
        </p:grpSpPr>
        <p:sp>
          <p:nvSpPr>
            <p:cNvPr id="53" name="Oval 52"/>
            <p:cNvSpPr/>
            <p:nvPr/>
          </p:nvSpPr>
          <p:spPr>
            <a:xfrm>
              <a:off x="1740319" y="4850967"/>
              <a:ext cx="147481" cy="914400"/>
            </a:xfrm>
            <a:prstGeom prst="ellipse">
              <a:avLst/>
            </a:prstGeom>
            <a:gradFill>
              <a:gsLst>
                <a:gs pos="31000">
                  <a:schemeClr val="accent1">
                    <a:lumMod val="5000"/>
                    <a:lumOff val="95000"/>
                    <a:alpha val="59000"/>
                  </a:schemeClr>
                </a:gs>
                <a:gs pos="11000">
                  <a:srgbClr val="A6C9E8">
                    <a:alpha val="59000"/>
                  </a:srgbClr>
                </a:gs>
                <a:gs pos="83000">
                  <a:srgbClr val="A6C9E8">
                    <a:alpha val="59000"/>
                  </a:srgbClr>
                </a:gs>
                <a:gs pos="98000">
                  <a:schemeClr val="accent1">
                    <a:lumMod val="30000"/>
                    <a:lumOff val="70000"/>
                    <a:alpha val="59000"/>
                  </a:schemeClr>
                </a:gs>
              </a:gsLst>
              <a:lin ang="5400000" scaled="1"/>
            </a:gradFill>
            <a:ln w="0">
              <a:noFill/>
            </a:ln>
            <a:effectLst>
              <a:outerShdw blurRad="38100" dist="25400" dir="2700000" algn="tl" rotWithShape="0">
                <a:prstClr val="black">
                  <a:alpha val="40000"/>
                </a:prstClr>
              </a:outerShdw>
            </a:effectLst>
            <a:scene3d>
              <a:camera prst="orthographicFront"/>
              <a:lightRig rig="threePt" dir="t"/>
            </a:scene3d>
            <a:sp3d>
              <a:bevelT w="63500" h="317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p:cxnSp>
          <p:nvCxnSpPr>
            <p:cNvPr id="54" name="Straight Connector 53"/>
            <p:cNvCxnSpPr/>
            <p:nvPr/>
          </p:nvCxnSpPr>
          <p:spPr>
            <a:xfrm rot="5400000">
              <a:off x="1082539" y="5308167"/>
              <a:ext cx="1463040" cy="0"/>
            </a:xfrm>
            <a:prstGeom prst="line">
              <a:avLst/>
            </a:prstGeom>
            <a:ln w="6350">
              <a:solidFill>
                <a:schemeClr val="bg1">
                  <a:lumMod val="75000"/>
                  <a:alpha val="86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21" name="Group 20"/>
          <p:cNvGrpSpPr>
            <a:grpSpLocks noChangeAspect="1"/>
          </p:cNvGrpSpPr>
          <p:nvPr/>
        </p:nvGrpSpPr>
        <p:grpSpPr>
          <a:xfrm rot="1200000">
            <a:off x="6768047" y="3125970"/>
            <a:ext cx="140946" cy="1398214"/>
            <a:chOff x="1740319" y="4576647"/>
            <a:chExt cx="147481" cy="1463040"/>
          </a:xfrm>
        </p:grpSpPr>
        <p:sp>
          <p:nvSpPr>
            <p:cNvPr id="51" name="Oval 50"/>
            <p:cNvSpPr/>
            <p:nvPr/>
          </p:nvSpPr>
          <p:spPr>
            <a:xfrm>
              <a:off x="1740319" y="4850967"/>
              <a:ext cx="147481" cy="914400"/>
            </a:xfrm>
            <a:prstGeom prst="ellipse">
              <a:avLst/>
            </a:prstGeom>
            <a:gradFill>
              <a:gsLst>
                <a:gs pos="31000">
                  <a:schemeClr val="accent1">
                    <a:lumMod val="5000"/>
                    <a:lumOff val="95000"/>
                    <a:alpha val="59000"/>
                  </a:schemeClr>
                </a:gs>
                <a:gs pos="11000">
                  <a:srgbClr val="A6C9E8">
                    <a:alpha val="59000"/>
                  </a:srgbClr>
                </a:gs>
                <a:gs pos="83000">
                  <a:srgbClr val="A6C9E8">
                    <a:alpha val="59000"/>
                  </a:srgbClr>
                </a:gs>
                <a:gs pos="98000">
                  <a:schemeClr val="accent1">
                    <a:lumMod val="30000"/>
                    <a:lumOff val="70000"/>
                    <a:alpha val="59000"/>
                  </a:schemeClr>
                </a:gs>
              </a:gsLst>
              <a:lin ang="5400000" scaled="1"/>
            </a:gradFill>
            <a:ln w="0">
              <a:noFill/>
            </a:ln>
            <a:effectLst>
              <a:outerShdw blurRad="38100" dist="25400" dir="2700000" algn="tl" rotWithShape="0">
                <a:prstClr val="black">
                  <a:alpha val="40000"/>
                </a:prstClr>
              </a:outerShdw>
            </a:effectLst>
            <a:scene3d>
              <a:camera prst="orthographicFront"/>
              <a:lightRig rig="threePt" dir="t"/>
            </a:scene3d>
            <a:sp3d>
              <a:bevelT w="63500" h="317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p:cxnSp>
          <p:nvCxnSpPr>
            <p:cNvPr id="52" name="Straight Connector 51"/>
            <p:cNvCxnSpPr/>
            <p:nvPr/>
          </p:nvCxnSpPr>
          <p:spPr>
            <a:xfrm rot="5400000">
              <a:off x="1082539" y="5308167"/>
              <a:ext cx="1463040" cy="0"/>
            </a:xfrm>
            <a:prstGeom prst="line">
              <a:avLst/>
            </a:prstGeom>
            <a:ln w="6350">
              <a:solidFill>
                <a:schemeClr val="bg1">
                  <a:lumMod val="75000"/>
                  <a:alpha val="85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22" name="Arc 21"/>
          <p:cNvSpPr/>
          <p:nvPr/>
        </p:nvSpPr>
        <p:spPr>
          <a:xfrm>
            <a:off x="6282588" y="3135414"/>
            <a:ext cx="1096640" cy="1096639"/>
          </a:xfrm>
          <a:prstGeom prst="arc">
            <a:avLst>
              <a:gd name="adj1" fmla="val 12747754"/>
              <a:gd name="adj2" fmla="val 19491951"/>
            </a:avLst>
          </a:prstGeom>
          <a:ln w="50800" cap="rnd">
            <a:solidFill>
              <a:srgbClr val="FC2D04">
                <a:alpha val="74902"/>
              </a:srgbClr>
            </a:solidFill>
            <a:round/>
            <a:headEnd type="triangle" w="med" len="med"/>
            <a:tailEnd type="triangle"/>
          </a:ln>
          <a:effectLst>
            <a:outerShdw blurRad="25400" dist="254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4800"/>
          </a:p>
        </p:txBody>
      </p:sp>
      <p:sp>
        <p:nvSpPr>
          <p:cNvPr id="23" name="Arc 22"/>
          <p:cNvSpPr/>
          <p:nvPr/>
        </p:nvSpPr>
        <p:spPr>
          <a:xfrm flipV="1">
            <a:off x="6282588" y="3364133"/>
            <a:ext cx="1096640" cy="1096639"/>
          </a:xfrm>
          <a:prstGeom prst="arc">
            <a:avLst>
              <a:gd name="adj1" fmla="val 12747754"/>
              <a:gd name="adj2" fmla="val 19491951"/>
            </a:avLst>
          </a:prstGeom>
          <a:ln w="50800" cap="rnd">
            <a:solidFill>
              <a:srgbClr val="FC2D04">
                <a:alpha val="74902"/>
              </a:srgbClr>
            </a:solidFill>
            <a:round/>
            <a:headEnd type="triangle" w="med" len="med"/>
            <a:tailEnd type="triangle"/>
          </a:ln>
          <a:effectLst>
            <a:outerShdw blurRad="25400" dist="254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4800"/>
          </a:p>
        </p:txBody>
      </p:sp>
      <p:grpSp>
        <p:nvGrpSpPr>
          <p:cNvPr id="24" name="Group 23" hidden="1"/>
          <p:cNvGrpSpPr/>
          <p:nvPr/>
        </p:nvGrpSpPr>
        <p:grpSpPr>
          <a:xfrm>
            <a:off x="1243190" y="5169860"/>
            <a:ext cx="5600952" cy="418766"/>
            <a:chOff x="330212" y="2096580"/>
            <a:chExt cx="2804970" cy="209718"/>
          </a:xfrm>
        </p:grpSpPr>
        <p:sp>
          <p:nvSpPr>
            <p:cNvPr id="44" name="TextBox 43"/>
            <p:cNvSpPr txBox="1"/>
            <p:nvPr/>
          </p:nvSpPr>
          <p:spPr>
            <a:xfrm>
              <a:off x="1873207" y="2096580"/>
              <a:ext cx="528395" cy="184961"/>
            </a:xfrm>
            <a:prstGeom prst="rect">
              <a:avLst/>
            </a:prstGeom>
            <a:noFill/>
          </p:spPr>
          <p:txBody>
            <a:bodyPr wrap="none" rtlCol="0">
              <a:spAutoFit/>
            </a:bodyPr>
            <a:lstStyle/>
            <a:p>
              <a:r>
                <a:rPr lang="en-US" dirty="0">
                  <a:solidFill>
                    <a:schemeClr val="bg1">
                      <a:lumMod val="65000"/>
                    </a:schemeClr>
                  </a:solidFill>
                  <a:latin typeface="Segoe UI Light" panose="020B0502040204020203" pitchFamily="34" charset="0"/>
                  <a:ea typeface="Verdana" panose="020B0604030504040204" pitchFamily="34" charset="0"/>
                  <a:cs typeface="Times New Roman" panose="02020603050405020304" pitchFamily="18" charset="0"/>
                </a:rPr>
                <a:t>1000 </a:t>
              </a:r>
              <a:r>
                <a:rPr lang="en-US" i="1" dirty="0">
                  <a:solidFill>
                    <a:schemeClr val="bg1">
                      <a:lumMod val="65000"/>
                    </a:schemeClr>
                  </a:solidFill>
                  <a:latin typeface="Times New Roman" panose="02020603050405020304" pitchFamily="18" charset="0"/>
                  <a:ea typeface="Verdana" panose="020B0604030504040204" pitchFamily="34" charset="0"/>
                  <a:cs typeface="Times New Roman" panose="02020603050405020304" pitchFamily="18" charset="0"/>
                </a:rPr>
                <a:t>mm</a:t>
              </a:r>
            </a:p>
          </p:txBody>
        </p:sp>
        <p:sp>
          <p:nvSpPr>
            <p:cNvPr id="45" name="TextBox 44"/>
            <p:cNvSpPr txBox="1"/>
            <p:nvPr/>
          </p:nvSpPr>
          <p:spPr>
            <a:xfrm>
              <a:off x="401879" y="2096580"/>
              <a:ext cx="468989" cy="184961"/>
            </a:xfrm>
            <a:prstGeom prst="rect">
              <a:avLst/>
            </a:prstGeom>
            <a:noFill/>
          </p:spPr>
          <p:txBody>
            <a:bodyPr wrap="none" rtlCol="0">
              <a:spAutoFit/>
            </a:bodyPr>
            <a:lstStyle/>
            <a:p>
              <a:r>
                <a:rPr lang="en-US" dirty="0">
                  <a:solidFill>
                    <a:schemeClr val="bg1">
                      <a:lumMod val="65000"/>
                    </a:schemeClr>
                  </a:solidFill>
                  <a:latin typeface="Segoe UI Light" panose="020B0502040204020203" pitchFamily="34" charset="0"/>
                  <a:ea typeface="Verdana" panose="020B0604030504040204" pitchFamily="34" charset="0"/>
                  <a:cs typeface="Times New Roman" panose="02020603050405020304" pitchFamily="18" charset="0"/>
                </a:rPr>
                <a:t>200 </a:t>
              </a:r>
              <a:r>
                <a:rPr lang="en-US" i="1" dirty="0">
                  <a:solidFill>
                    <a:schemeClr val="bg1">
                      <a:lumMod val="65000"/>
                    </a:schemeClr>
                  </a:solidFill>
                  <a:latin typeface="Times New Roman" panose="02020603050405020304" pitchFamily="18" charset="0"/>
                  <a:ea typeface="Verdana" panose="020B0604030504040204" pitchFamily="34" charset="0"/>
                  <a:cs typeface="Times New Roman" panose="02020603050405020304" pitchFamily="18" charset="0"/>
                </a:rPr>
                <a:t>mm</a:t>
              </a:r>
            </a:p>
          </p:txBody>
        </p:sp>
        <p:cxnSp>
          <p:nvCxnSpPr>
            <p:cNvPr id="46" name="Straight Connector 45"/>
            <p:cNvCxnSpPr/>
            <p:nvPr/>
          </p:nvCxnSpPr>
          <p:spPr>
            <a:xfrm>
              <a:off x="330212" y="2269722"/>
              <a:ext cx="668167" cy="0"/>
            </a:xfrm>
            <a:prstGeom prst="line">
              <a:avLst/>
            </a:prstGeom>
            <a:ln w="6350">
              <a:solidFill>
                <a:schemeClr val="bg1">
                  <a:lumMod val="65000"/>
                </a:schemeClr>
              </a:solidFill>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330212" y="2233146"/>
              <a:ext cx="0" cy="73152"/>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995486" y="2269722"/>
              <a:ext cx="2139696" cy="0"/>
            </a:xfrm>
            <a:prstGeom prst="line">
              <a:avLst/>
            </a:prstGeom>
            <a:ln w="6350">
              <a:solidFill>
                <a:schemeClr val="bg1">
                  <a:lumMod val="65000"/>
                </a:schemeClr>
              </a:solidFill>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3127935" y="2233146"/>
              <a:ext cx="0" cy="73152"/>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994891" y="2233146"/>
              <a:ext cx="0" cy="73152"/>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grpSp>
        <p:nvGrpSpPr>
          <p:cNvPr id="25" name="Group 24" hidden="1"/>
          <p:cNvGrpSpPr/>
          <p:nvPr/>
        </p:nvGrpSpPr>
        <p:grpSpPr>
          <a:xfrm>
            <a:off x="730090" y="3745593"/>
            <a:ext cx="74708" cy="1937932"/>
            <a:chOff x="2139145" y="2015931"/>
            <a:chExt cx="91652" cy="2377440"/>
          </a:xfrm>
        </p:grpSpPr>
        <p:cxnSp>
          <p:nvCxnSpPr>
            <p:cNvPr id="41" name="Straight Connector 40"/>
            <p:cNvCxnSpPr/>
            <p:nvPr/>
          </p:nvCxnSpPr>
          <p:spPr>
            <a:xfrm rot="5400000">
              <a:off x="2185077" y="1975853"/>
              <a:ext cx="0" cy="9144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rot="5400000">
              <a:off x="2184865" y="4344462"/>
              <a:ext cx="0" cy="9144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rot="5400000">
              <a:off x="996145" y="3204651"/>
              <a:ext cx="2377440" cy="0"/>
            </a:xfrm>
            <a:prstGeom prst="line">
              <a:avLst/>
            </a:prstGeom>
            <a:ln w="6350">
              <a:solidFill>
                <a:schemeClr val="bg1">
                  <a:lumMod val="65000"/>
                </a:schemeClr>
              </a:solidFill>
              <a:headEnd type="arrow" w="sm" len="sm"/>
              <a:tailEnd type="arrow" w="sm" len="sm"/>
            </a:ln>
          </p:spPr>
          <p:style>
            <a:lnRef idx="1">
              <a:schemeClr val="accent1"/>
            </a:lnRef>
            <a:fillRef idx="0">
              <a:schemeClr val="accent1"/>
            </a:fillRef>
            <a:effectRef idx="0">
              <a:schemeClr val="accent1"/>
            </a:effectRef>
            <a:fontRef idx="minor">
              <a:schemeClr val="tx1"/>
            </a:fontRef>
          </p:style>
        </p:cxnSp>
      </p:grpSp>
      <p:grpSp>
        <p:nvGrpSpPr>
          <p:cNvPr id="26" name="Group 25" hidden="1"/>
          <p:cNvGrpSpPr/>
          <p:nvPr/>
        </p:nvGrpSpPr>
        <p:grpSpPr>
          <a:xfrm>
            <a:off x="664667" y="2980081"/>
            <a:ext cx="946607" cy="737915"/>
            <a:chOff x="2075978" y="1059714"/>
            <a:chExt cx="1161288" cy="905269"/>
          </a:xfrm>
        </p:grpSpPr>
        <p:cxnSp>
          <p:nvCxnSpPr>
            <p:cNvPr id="38" name="Straight Connector 37"/>
            <p:cNvCxnSpPr/>
            <p:nvPr/>
          </p:nvCxnSpPr>
          <p:spPr>
            <a:xfrm rot="8113105">
              <a:off x="3064905" y="1059714"/>
              <a:ext cx="0" cy="9144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rot="8113105">
              <a:off x="2233511" y="1873543"/>
              <a:ext cx="0" cy="9144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rot="8113105">
              <a:off x="2075978" y="1510320"/>
              <a:ext cx="1161288" cy="0"/>
            </a:xfrm>
            <a:prstGeom prst="line">
              <a:avLst/>
            </a:prstGeom>
            <a:ln w="6350">
              <a:solidFill>
                <a:schemeClr val="bg1">
                  <a:lumMod val="65000"/>
                </a:schemeClr>
              </a:solidFill>
              <a:headEnd type="arrow" w="sm" len="sm"/>
              <a:tailEnd type="arrow" w="sm" len="sm"/>
            </a:ln>
          </p:spPr>
          <p:style>
            <a:lnRef idx="1">
              <a:schemeClr val="accent1"/>
            </a:lnRef>
            <a:fillRef idx="0">
              <a:schemeClr val="accent1"/>
            </a:fillRef>
            <a:effectRef idx="0">
              <a:schemeClr val="accent1"/>
            </a:effectRef>
            <a:fontRef idx="minor">
              <a:schemeClr val="tx1"/>
            </a:fontRef>
          </p:style>
        </p:cxnSp>
      </p:grpSp>
      <p:sp>
        <p:nvSpPr>
          <p:cNvPr id="27" name="TextBox 26" hidden="1"/>
          <p:cNvSpPr txBox="1"/>
          <p:nvPr/>
        </p:nvSpPr>
        <p:spPr>
          <a:xfrm rot="16200000">
            <a:off x="226152" y="4551605"/>
            <a:ext cx="817853" cy="369332"/>
          </a:xfrm>
          <a:prstGeom prst="rect">
            <a:avLst/>
          </a:prstGeom>
          <a:noFill/>
        </p:spPr>
        <p:txBody>
          <a:bodyPr wrap="none" rtlCol="0">
            <a:spAutoFit/>
          </a:bodyPr>
          <a:lstStyle/>
          <a:p>
            <a:r>
              <a:rPr lang="en-US" dirty="0">
                <a:solidFill>
                  <a:schemeClr val="bg1">
                    <a:lumMod val="65000"/>
                  </a:schemeClr>
                </a:solidFill>
                <a:latin typeface="Segoe UI Light" panose="020B0502040204020203" pitchFamily="34" charset="0"/>
                <a:ea typeface="Verdana" panose="020B0604030504040204" pitchFamily="34" charset="0"/>
                <a:cs typeface="Times New Roman" panose="02020603050405020304" pitchFamily="18" charset="0"/>
              </a:rPr>
              <a:t>89 </a:t>
            </a:r>
            <a:r>
              <a:rPr lang="en-US" i="1" dirty="0">
                <a:solidFill>
                  <a:schemeClr val="bg1">
                    <a:lumMod val="65000"/>
                  </a:schemeClr>
                </a:solidFill>
                <a:latin typeface="Times New Roman" panose="02020603050405020304" pitchFamily="18" charset="0"/>
                <a:ea typeface="Verdana" panose="020B0604030504040204" pitchFamily="34" charset="0"/>
                <a:cs typeface="Times New Roman" panose="02020603050405020304" pitchFamily="18" charset="0"/>
              </a:rPr>
              <a:t>mm</a:t>
            </a:r>
          </a:p>
        </p:txBody>
      </p:sp>
      <p:sp>
        <p:nvSpPr>
          <p:cNvPr id="28" name="TextBox 27" hidden="1"/>
          <p:cNvSpPr txBox="1"/>
          <p:nvPr/>
        </p:nvSpPr>
        <p:spPr>
          <a:xfrm rot="18964025">
            <a:off x="618886" y="3042600"/>
            <a:ext cx="817853" cy="369332"/>
          </a:xfrm>
          <a:prstGeom prst="rect">
            <a:avLst/>
          </a:prstGeom>
          <a:noFill/>
        </p:spPr>
        <p:txBody>
          <a:bodyPr wrap="none" rtlCol="0">
            <a:spAutoFit/>
          </a:bodyPr>
          <a:lstStyle/>
          <a:p>
            <a:r>
              <a:rPr lang="en-US" dirty="0">
                <a:solidFill>
                  <a:schemeClr val="bg1">
                    <a:lumMod val="65000"/>
                  </a:schemeClr>
                </a:solidFill>
                <a:latin typeface="Segoe UI Light" panose="020B0502040204020203" pitchFamily="34" charset="0"/>
                <a:ea typeface="Verdana" panose="020B0604030504040204" pitchFamily="34" charset="0"/>
                <a:cs typeface="Times New Roman" panose="02020603050405020304" pitchFamily="18" charset="0"/>
              </a:rPr>
              <a:t>64 </a:t>
            </a:r>
            <a:r>
              <a:rPr lang="en-US" i="1" dirty="0">
                <a:solidFill>
                  <a:schemeClr val="bg1">
                    <a:lumMod val="65000"/>
                  </a:schemeClr>
                </a:solidFill>
                <a:latin typeface="Times New Roman" panose="02020603050405020304" pitchFamily="18" charset="0"/>
                <a:ea typeface="Verdana" panose="020B0604030504040204" pitchFamily="34" charset="0"/>
                <a:cs typeface="Times New Roman" panose="02020603050405020304" pitchFamily="18" charset="0"/>
              </a:rPr>
              <a:t>mm</a:t>
            </a:r>
          </a:p>
        </p:txBody>
      </p:sp>
      <p:sp>
        <p:nvSpPr>
          <p:cNvPr id="29" name="Rectangle 28"/>
          <p:cNvSpPr/>
          <p:nvPr/>
        </p:nvSpPr>
        <p:spPr>
          <a:xfrm>
            <a:off x="423997" y="1696639"/>
            <a:ext cx="8166847" cy="4329023"/>
          </a:xfrm>
          <a:prstGeom prst="rect">
            <a:avLst/>
          </a:prstGeom>
          <a:noFill/>
          <a:ln w="6350">
            <a:solidFill>
              <a:schemeClr val="bg1">
                <a:lumMod val="65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p:sp>
        <p:nvSpPr>
          <p:cNvPr id="30" name="Rectangle 29"/>
          <p:cNvSpPr/>
          <p:nvPr/>
        </p:nvSpPr>
        <p:spPr>
          <a:xfrm>
            <a:off x="322616" y="1083516"/>
            <a:ext cx="5269291" cy="523220"/>
          </a:xfrm>
          <a:prstGeom prst="rect">
            <a:avLst/>
          </a:prstGeom>
        </p:spPr>
        <p:txBody>
          <a:bodyPr wrap="square">
            <a:spAutoFit/>
          </a:bodyPr>
          <a:lstStyle/>
          <a:p>
            <a:r>
              <a:rPr lang="en-US" sz="2800" b="1" dirty="0">
                <a:solidFill>
                  <a:srgbClr val="3A9AFF"/>
                </a:solidFill>
                <a:latin typeface="Segoe UI Symbol" panose="020B0502040204020203" pitchFamily="34" charset="0"/>
                <a:ea typeface="Segoe UI Symbol" panose="020B0502040204020203" pitchFamily="34" charset="0"/>
                <a:cs typeface="Times New Roman" panose="02020603050405020304" pitchFamily="18" charset="0"/>
              </a:rPr>
              <a:t>Image stack</a:t>
            </a:r>
          </a:p>
        </p:txBody>
      </p:sp>
      <mc:AlternateContent xmlns:mc="http://schemas.openxmlformats.org/markup-compatibility/2006" xmlns:a14="http://schemas.microsoft.com/office/drawing/2010/main">
        <mc:Choice Requires="a14">
          <p:sp>
            <p:nvSpPr>
              <p:cNvPr id="32" name="TextBox 31" hidden="1"/>
              <p:cNvSpPr txBox="1"/>
              <p:nvPr/>
            </p:nvSpPr>
            <p:spPr>
              <a:xfrm>
                <a:off x="4527120" y="3467607"/>
                <a:ext cx="741678" cy="369332"/>
              </a:xfrm>
              <a:prstGeom prst="rect">
                <a:avLst/>
              </a:prstGeom>
              <a:noFill/>
            </p:spPr>
            <p:txBody>
              <a:bodyPr wrap="none" rtlCol="0">
                <a:spAutoFit/>
              </a:bodyPr>
              <a:lstStyle/>
              <a:p>
                <a14:m>
                  <m:oMath xmlns:m="http://schemas.openxmlformats.org/officeDocument/2006/math">
                    <m:r>
                      <a:rPr lang="en-US" i="1" dirty="0" smtClean="0">
                        <a:solidFill>
                          <a:schemeClr val="bg1">
                            <a:lumMod val="65000"/>
                          </a:schemeClr>
                        </a:solidFill>
                        <a:latin typeface="Cambria Math" panose="02040503050406030204" pitchFamily="18" charset="0"/>
                        <a:ea typeface="Verdana" panose="020B0604030504040204" pitchFamily="34" charset="0"/>
                        <a:cs typeface="Times New Roman" panose="02020603050405020304" pitchFamily="18" charset="0"/>
                      </a:rPr>
                      <m:t>𝑧</m:t>
                    </m:r>
                  </m:oMath>
                </a14:m>
                <a:r>
                  <a:rPr lang="en-US" dirty="0">
                    <a:solidFill>
                      <a:schemeClr val="bg1">
                        <a:lumMod val="65000"/>
                      </a:schemeClr>
                    </a:solidFill>
                    <a:latin typeface="Segoe UI Light" panose="020B0502040204020203" pitchFamily="34" charset="0"/>
                    <a:ea typeface="Verdana" panose="020B0604030504040204" pitchFamily="34" charset="0"/>
                    <a:cs typeface="Times New Roman" panose="02020603050405020304" pitchFamily="18" charset="0"/>
                  </a:rPr>
                  <a:t>-axis</a:t>
                </a:r>
                <a:endParaRPr lang="en-US" i="1" dirty="0">
                  <a:solidFill>
                    <a:schemeClr val="bg1">
                      <a:lumMod val="65000"/>
                    </a:schemeClr>
                  </a:solidFill>
                  <a:latin typeface="Segoe UI Light" panose="020B0502040204020203" pitchFamily="34" charset="0"/>
                  <a:ea typeface="Verdana" panose="020B0604030504040204" pitchFamily="34" charset="0"/>
                  <a:cs typeface="Times New Roman" panose="02020603050405020304" pitchFamily="18" charset="0"/>
                </a:endParaRPr>
              </a:p>
            </p:txBody>
          </p:sp>
        </mc:Choice>
        <mc:Fallback xmlns="">
          <p:sp>
            <p:nvSpPr>
              <p:cNvPr id="32" name="TextBox 31" hidden="1"/>
              <p:cNvSpPr txBox="1">
                <a:spLocks noRot="1" noChangeAspect="1" noMove="1" noResize="1" noEditPoints="1" noAdjustHandles="1" noChangeArrowheads="1" noChangeShapeType="1" noTextEdit="1"/>
              </p:cNvSpPr>
              <p:nvPr/>
            </p:nvSpPr>
            <p:spPr>
              <a:xfrm>
                <a:off x="4527120" y="3467607"/>
                <a:ext cx="741678" cy="369332"/>
              </a:xfrm>
              <a:prstGeom prst="rect">
                <a:avLst/>
              </a:prstGeom>
              <a:blipFill>
                <a:blip r:embed="rId12"/>
                <a:stretch>
                  <a:fillRect t="-8333" r="-7438" b="-28333"/>
                </a:stretch>
              </a:blipFill>
            </p:spPr>
            <p:txBody>
              <a:bodyPr/>
              <a:lstStyle/>
              <a:p>
                <a:r>
                  <a:rPr lang="en-US">
                    <a:noFill/>
                  </a:rPr>
                  <a:t> </a:t>
                </a:r>
              </a:p>
            </p:txBody>
          </p:sp>
        </mc:Fallback>
      </mc:AlternateContent>
      <p:sp>
        <p:nvSpPr>
          <p:cNvPr id="33" name="TextBox 32"/>
          <p:cNvSpPr txBox="1"/>
          <p:nvPr/>
        </p:nvSpPr>
        <p:spPr>
          <a:xfrm>
            <a:off x="5357661" y="4446503"/>
            <a:ext cx="2882825" cy="1077218"/>
          </a:xfrm>
          <a:prstGeom prst="rect">
            <a:avLst/>
          </a:prstGeom>
          <a:noFill/>
        </p:spPr>
        <p:txBody>
          <a:bodyPr wrap="square" rtlCol="0">
            <a:spAutoFit/>
          </a:bodyPr>
          <a:lstStyle/>
          <a:p>
            <a:pPr algn="ctr"/>
            <a:r>
              <a:rPr lang="en-US" sz="2000" i="1" dirty="0">
                <a:solidFill>
                  <a:srgbClr val="FFFF00"/>
                </a:solidFill>
                <a:latin typeface="Segoe UI Light" panose="020B0502040204020203" pitchFamily="34" charset="0"/>
              </a:rPr>
              <a:t>13 tilts </a:t>
            </a:r>
          </a:p>
          <a:p>
            <a:pPr algn="ctr"/>
            <a:r>
              <a:rPr lang="en-US" sz="2000" i="1" dirty="0">
                <a:solidFill>
                  <a:srgbClr val="FFFF00"/>
                </a:solidFill>
                <a:latin typeface="Segoe UI Light" panose="020B0502040204020203" pitchFamily="34" charset="0"/>
              </a:rPr>
              <a:t>between -8° &amp; +8°</a:t>
            </a:r>
            <a:endParaRPr lang="en-US" sz="2000" dirty="0">
              <a:solidFill>
                <a:srgbClr val="FFFF00"/>
              </a:solidFill>
              <a:latin typeface="Segoe UI Light" panose="020B0502040204020203" pitchFamily="34" charset="0"/>
            </a:endParaRPr>
          </a:p>
          <a:p>
            <a:pPr algn="ctr"/>
            <a:endParaRPr lang="en-US" sz="2400" i="1" dirty="0">
              <a:solidFill>
                <a:schemeClr val="tx1">
                  <a:lumMod val="65000"/>
                  <a:lumOff val="35000"/>
                </a:schemeClr>
              </a:solidFill>
            </a:endParaRPr>
          </a:p>
        </p:txBody>
      </p:sp>
      <p:cxnSp>
        <p:nvCxnSpPr>
          <p:cNvPr id="17" name="Straight Connector 16"/>
          <p:cNvCxnSpPr/>
          <p:nvPr/>
        </p:nvCxnSpPr>
        <p:spPr>
          <a:xfrm>
            <a:off x="7901322" y="3200183"/>
            <a:ext cx="0" cy="1205636"/>
          </a:xfrm>
          <a:prstGeom prst="line">
            <a:avLst/>
          </a:prstGeom>
          <a:ln w="57150" cap="rnd">
            <a:solidFill>
              <a:schemeClr val="accent2">
                <a:lumMod val="60000"/>
                <a:lumOff val="40000"/>
                <a:alpha val="84000"/>
              </a:schemeClr>
            </a:solidFill>
          </a:ln>
          <a:effectLst>
            <a:outerShdw blurRad="38100" dist="254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 name="TextBox 70"/>
              <p:cNvSpPr txBox="1"/>
              <p:nvPr/>
            </p:nvSpPr>
            <p:spPr>
              <a:xfrm rot="16200000">
                <a:off x="6950713" y="3650384"/>
                <a:ext cx="2786962" cy="369332"/>
              </a:xfrm>
              <a:prstGeom prst="rect">
                <a:avLst/>
              </a:prstGeom>
              <a:noFill/>
            </p:spPr>
            <p:txBody>
              <a:bodyPr wrap="square" rtlCol="0">
                <a:spAutoFit/>
              </a:bodyPr>
              <a:lstStyle/>
              <a:p>
                <a:pPr algn="ctr"/>
                <a:r>
                  <a:rPr lang="en-US" i="1" dirty="0">
                    <a:solidFill>
                      <a:srgbClr val="302E30"/>
                    </a:solidFill>
                    <a:latin typeface="Segoe UI Light" panose="020B0502040204020203" pitchFamily="34" charset="0"/>
                  </a:rPr>
                  <a:t>6 x 5 sq. mm, 1.78 </a:t>
                </a:r>
                <a14:m>
                  <m:oMath xmlns:m="http://schemas.openxmlformats.org/officeDocument/2006/math">
                    <m:r>
                      <a:rPr lang="en-US" b="0" i="1" smtClean="0">
                        <a:solidFill>
                          <a:srgbClr val="302E30"/>
                        </a:solidFill>
                        <a:latin typeface="Cambria Math" panose="02040503050406030204" pitchFamily="18" charset="0"/>
                      </a:rPr>
                      <m:t>𝜇</m:t>
                    </m:r>
                    <m:r>
                      <a:rPr lang="en-US" b="0" i="1" smtClean="0">
                        <a:solidFill>
                          <a:srgbClr val="302E30"/>
                        </a:solidFill>
                        <a:latin typeface="Cambria Math" panose="02040503050406030204" pitchFamily="18" charset="0"/>
                      </a:rPr>
                      <m:t>𝑚</m:t>
                    </m:r>
                  </m:oMath>
                </a14:m>
                <a:endParaRPr lang="en-US" dirty="0">
                  <a:solidFill>
                    <a:srgbClr val="302E30"/>
                  </a:solidFill>
                  <a:latin typeface="Segoe UI Light" panose="020B0502040204020203" pitchFamily="34" charset="0"/>
                </a:endParaRPr>
              </a:p>
            </p:txBody>
          </p:sp>
        </mc:Choice>
        <mc:Fallback xmlns="">
          <p:sp>
            <p:nvSpPr>
              <p:cNvPr id="71" name="TextBox 70"/>
              <p:cNvSpPr txBox="1">
                <a:spLocks noRot="1" noChangeAspect="1" noMove="1" noResize="1" noEditPoints="1" noAdjustHandles="1" noChangeArrowheads="1" noChangeShapeType="1" noTextEdit="1"/>
              </p:cNvSpPr>
              <p:nvPr/>
            </p:nvSpPr>
            <p:spPr>
              <a:xfrm rot="16200000">
                <a:off x="6950713" y="3650384"/>
                <a:ext cx="2786962" cy="369332"/>
              </a:xfrm>
              <a:prstGeom prst="rect">
                <a:avLst/>
              </a:prstGeom>
              <a:blipFill>
                <a:blip r:embed="rId13"/>
                <a:stretch>
                  <a:fillRect l="-8333" r="-28333"/>
                </a:stretch>
              </a:blipFill>
            </p:spPr>
            <p:txBody>
              <a:bodyPr/>
              <a:lstStyle/>
              <a:p>
                <a:r>
                  <a:rPr lang="en-US">
                    <a:noFill/>
                  </a:rPr>
                  <a:t> </a:t>
                </a:r>
              </a:p>
            </p:txBody>
          </p:sp>
        </mc:Fallback>
      </mc:AlternateContent>
      <p:grpSp>
        <p:nvGrpSpPr>
          <p:cNvPr id="74" name="Group 73"/>
          <p:cNvGrpSpPr/>
          <p:nvPr/>
        </p:nvGrpSpPr>
        <p:grpSpPr>
          <a:xfrm>
            <a:off x="8646135" y="1453642"/>
            <a:ext cx="3472739" cy="4784598"/>
            <a:chOff x="8646135" y="1701292"/>
            <a:chExt cx="3472739" cy="4784598"/>
          </a:xfrm>
        </p:grpSpPr>
        <p:pic>
          <p:nvPicPr>
            <p:cNvPr id="75" name="Picture 74"/>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1015320" y="5571490"/>
              <a:ext cx="1103554" cy="914400"/>
            </a:xfrm>
            <a:prstGeom prst="rect">
              <a:avLst/>
            </a:prstGeom>
            <a:effectLst>
              <a:outerShdw blurRad="50800" dist="38100" dir="2700000" algn="tl" rotWithShape="0">
                <a:prstClr val="black">
                  <a:alpha val="40000"/>
                </a:prstClr>
              </a:outerShdw>
            </a:effectLst>
          </p:spPr>
        </p:pic>
        <p:pic>
          <p:nvPicPr>
            <p:cNvPr id="78" name="Picture 77"/>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1015320" y="1701292"/>
              <a:ext cx="1103554" cy="914400"/>
            </a:xfrm>
            <a:prstGeom prst="rect">
              <a:avLst/>
            </a:prstGeom>
            <a:effectLst>
              <a:outerShdw blurRad="50800" dist="38100" dir="2700000" algn="tl" rotWithShape="0">
                <a:prstClr val="black">
                  <a:alpha val="40000"/>
                </a:prstClr>
              </a:outerShdw>
            </a:effectLst>
          </p:spPr>
        </p:pic>
        <p:pic>
          <p:nvPicPr>
            <p:cNvPr id="80" name="Picture 79"/>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8646135" y="2661729"/>
              <a:ext cx="1103554" cy="914400"/>
            </a:xfrm>
            <a:prstGeom prst="rect">
              <a:avLst/>
            </a:prstGeom>
            <a:effectLst>
              <a:outerShdw blurRad="50800" dist="38100" dir="2700000" algn="tl" rotWithShape="0">
                <a:prstClr val="black">
                  <a:alpha val="40000"/>
                </a:prstClr>
              </a:outerShdw>
            </a:effectLst>
          </p:spPr>
        </p:pic>
        <p:pic>
          <p:nvPicPr>
            <p:cNvPr id="81" name="Picture 80"/>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9833585" y="2661729"/>
              <a:ext cx="1103554" cy="914400"/>
            </a:xfrm>
            <a:prstGeom prst="rect">
              <a:avLst/>
            </a:prstGeom>
            <a:effectLst>
              <a:outerShdw blurRad="50800" dist="38100" dir="2700000" algn="tl" rotWithShape="0">
                <a:prstClr val="black">
                  <a:alpha val="40000"/>
                </a:prstClr>
              </a:outerShdw>
            </a:effectLst>
          </p:spPr>
        </p:pic>
        <p:pic>
          <p:nvPicPr>
            <p:cNvPr id="82" name="Picture 81"/>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11015320" y="2661729"/>
              <a:ext cx="1103554" cy="914400"/>
            </a:xfrm>
            <a:prstGeom prst="rect">
              <a:avLst/>
            </a:prstGeom>
            <a:effectLst>
              <a:outerShdw blurRad="50800" dist="38100" dir="2700000" algn="tl" rotWithShape="0">
                <a:prstClr val="black">
                  <a:alpha val="40000"/>
                </a:prstClr>
              </a:outerShdw>
            </a:effectLst>
          </p:spPr>
        </p:pic>
        <p:pic>
          <p:nvPicPr>
            <p:cNvPr id="83" name="Picture 82"/>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9833585" y="3634740"/>
              <a:ext cx="1103554" cy="914400"/>
            </a:xfrm>
            <a:prstGeom prst="rect">
              <a:avLst/>
            </a:prstGeom>
            <a:ln w="12700">
              <a:solidFill>
                <a:srgbClr val="F5504E"/>
              </a:solidFill>
            </a:ln>
            <a:effectLst>
              <a:outerShdw blurRad="50800" dist="38100" dir="2700000" algn="tl" rotWithShape="0">
                <a:prstClr val="black">
                  <a:alpha val="40000"/>
                </a:prstClr>
              </a:outerShdw>
            </a:effectLst>
          </p:spPr>
        </p:pic>
        <p:pic>
          <p:nvPicPr>
            <p:cNvPr id="84" name="Picture 83"/>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9833585" y="4613910"/>
              <a:ext cx="1103554" cy="914400"/>
            </a:xfrm>
            <a:prstGeom prst="rect">
              <a:avLst/>
            </a:prstGeom>
            <a:effectLst>
              <a:outerShdw blurRad="50800" dist="38100" dir="2700000" algn="tl" rotWithShape="0">
                <a:prstClr val="black">
                  <a:alpha val="40000"/>
                </a:prstClr>
              </a:outerShdw>
            </a:effectLst>
          </p:spPr>
        </p:pic>
        <p:pic>
          <p:nvPicPr>
            <p:cNvPr id="85" name="Picture 84"/>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8646135" y="4613910"/>
              <a:ext cx="1103554" cy="914400"/>
            </a:xfrm>
            <a:prstGeom prst="rect">
              <a:avLst/>
            </a:prstGeom>
            <a:effectLst>
              <a:outerShdw blurRad="50800" dist="38100" dir="2700000" algn="tl" rotWithShape="0">
                <a:prstClr val="black">
                  <a:alpha val="40000"/>
                </a:prstClr>
              </a:outerShdw>
            </a:effectLst>
          </p:spPr>
        </p:pic>
        <p:pic>
          <p:nvPicPr>
            <p:cNvPr id="86" name="Picture 85"/>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11015320" y="4613910"/>
              <a:ext cx="1103554" cy="914400"/>
            </a:xfrm>
            <a:prstGeom prst="rect">
              <a:avLst/>
            </a:prstGeom>
            <a:effectLst>
              <a:outerShdw blurRad="50800" dist="38100" dir="2700000" algn="tl" rotWithShape="0">
                <a:prstClr val="black">
                  <a:alpha val="40000"/>
                </a:prstClr>
              </a:outerShdw>
            </a:effectLst>
          </p:spPr>
        </p:pic>
        <p:pic>
          <p:nvPicPr>
            <p:cNvPr id="87" name="Picture 86"/>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8646135" y="5571490"/>
              <a:ext cx="1103554" cy="914400"/>
            </a:xfrm>
            <a:prstGeom prst="rect">
              <a:avLst/>
            </a:prstGeom>
            <a:effectLst>
              <a:outerShdw blurRad="50800" dist="38100" dir="2700000" algn="tl" rotWithShape="0">
                <a:prstClr val="black">
                  <a:alpha val="40000"/>
                </a:prstClr>
              </a:outerShdw>
            </a:effectLst>
          </p:spPr>
        </p:pic>
        <p:pic>
          <p:nvPicPr>
            <p:cNvPr id="88" name="Picture 87"/>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9833585" y="5571490"/>
              <a:ext cx="1103554" cy="914400"/>
            </a:xfrm>
            <a:prstGeom prst="rect">
              <a:avLst/>
            </a:prstGeom>
            <a:effectLst>
              <a:outerShdw blurRad="50800" dist="38100" dir="2700000" algn="tl" rotWithShape="0">
                <a:prstClr val="black">
                  <a:alpha val="40000"/>
                </a:prstClr>
              </a:outerShdw>
            </a:effectLst>
          </p:spPr>
        </p:pic>
        <p:pic>
          <p:nvPicPr>
            <p:cNvPr id="89" name="Picture 88"/>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8646135" y="1701292"/>
              <a:ext cx="1103554" cy="914400"/>
            </a:xfrm>
            <a:prstGeom prst="rect">
              <a:avLst/>
            </a:prstGeom>
            <a:effectLst>
              <a:outerShdw blurRad="50800" dist="38100" dir="2700000" algn="tl" rotWithShape="0">
                <a:prstClr val="black">
                  <a:alpha val="40000"/>
                </a:prstClr>
              </a:outerShdw>
            </a:effectLst>
          </p:spPr>
        </p:pic>
        <p:pic>
          <p:nvPicPr>
            <p:cNvPr id="90" name="Picture 89"/>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9833585" y="1701292"/>
              <a:ext cx="1103554" cy="914400"/>
            </a:xfrm>
            <a:prstGeom prst="rect">
              <a:avLst/>
            </a:prstGeom>
            <a:effectLst>
              <a:outerShdw blurRad="50800" dist="38100" dir="2700000" algn="tl" rotWithShape="0">
                <a:prstClr val="black">
                  <a:alpha val="40000"/>
                </a:prstClr>
              </a:outerShdw>
            </a:effectLst>
          </p:spPr>
        </p:pic>
      </p:grpSp>
      <p:sp>
        <p:nvSpPr>
          <p:cNvPr id="76" name="TextBox 75"/>
          <p:cNvSpPr txBox="1"/>
          <p:nvPr/>
        </p:nvSpPr>
        <p:spPr>
          <a:xfrm rot="16200000">
            <a:off x="7311189" y="3560990"/>
            <a:ext cx="1567592" cy="369332"/>
          </a:xfrm>
          <a:prstGeom prst="rect">
            <a:avLst/>
          </a:prstGeom>
          <a:noFill/>
        </p:spPr>
        <p:txBody>
          <a:bodyPr wrap="square" rtlCol="0">
            <a:spAutoFit/>
          </a:bodyPr>
          <a:lstStyle/>
          <a:p>
            <a:r>
              <a:rPr lang="en-US" b="1" i="1" dirty="0">
                <a:solidFill>
                  <a:srgbClr val="08E8DE"/>
                </a:solidFill>
                <a:latin typeface="Segoe UI Light" panose="020B0502040204020203" pitchFamily="34" charset="0"/>
              </a:rPr>
              <a:t>Sensor plane</a:t>
            </a:r>
          </a:p>
        </p:txBody>
      </p:sp>
      <mc:AlternateContent xmlns:mc="http://schemas.openxmlformats.org/markup-compatibility/2006" xmlns:a14="http://schemas.microsoft.com/office/drawing/2010/main">
        <mc:Choice Requires="a14">
          <p:sp>
            <p:nvSpPr>
              <p:cNvPr id="77" name="TextBox 76"/>
              <p:cNvSpPr txBox="1"/>
              <p:nvPr/>
            </p:nvSpPr>
            <p:spPr>
              <a:xfrm>
                <a:off x="5180145" y="2533665"/>
                <a:ext cx="3284029" cy="394210"/>
              </a:xfrm>
              <a:prstGeom prst="rect">
                <a:avLst/>
              </a:prstGeom>
              <a:noFill/>
            </p:spPr>
            <p:txBody>
              <a:bodyPr wrap="square" rtlCol="0">
                <a:spAutoFit/>
              </a:bodyPr>
              <a:lstStyle/>
              <a:p>
                <a:pPr algn="ctr"/>
                <a:r>
                  <a:rPr lang="en-US" b="1" i="1" dirty="0">
                    <a:solidFill>
                      <a:srgbClr val="1BEDE4"/>
                    </a:solidFill>
                    <a:latin typeface="Segoe UI Light" panose="020B0502040204020203" pitchFamily="34" charset="0"/>
                  </a:rPr>
                  <a:t>Lens ( </a:t>
                </a:r>
                <a14:m>
                  <m:oMath xmlns:m="http://schemas.openxmlformats.org/officeDocument/2006/math">
                    <m:sSub>
                      <m:sSubPr>
                        <m:ctrlPr>
                          <a:rPr lang="en-US" b="1" i="1" smtClean="0">
                            <a:solidFill>
                              <a:srgbClr val="1BEDE4"/>
                            </a:solidFill>
                            <a:latin typeface="Cambria Math" panose="02040503050406030204" pitchFamily="18" charset="0"/>
                          </a:rPr>
                        </m:ctrlPr>
                      </m:sSubPr>
                      <m:e>
                        <m:r>
                          <a:rPr lang="en-US" b="1" i="1" smtClean="0">
                            <a:solidFill>
                              <a:srgbClr val="1BEDE4"/>
                            </a:solidFill>
                            <a:latin typeface="Cambria Math" panose="02040503050406030204" pitchFamily="18" charset="0"/>
                          </a:rPr>
                          <m:t>𝒎</m:t>
                        </m:r>
                      </m:e>
                      <m:sub>
                        <m:r>
                          <a:rPr lang="en-US" b="1" i="1" smtClean="0">
                            <a:solidFill>
                              <a:srgbClr val="1BEDE4"/>
                            </a:solidFill>
                            <a:latin typeface="Cambria Math" panose="02040503050406030204" pitchFamily="18" charset="0"/>
                          </a:rPr>
                          <m:t>𝒑</m:t>
                        </m:r>
                      </m:sub>
                    </m:sSub>
                  </m:oMath>
                </a14:m>
                <a:r>
                  <a:rPr lang="en-US" b="1" i="1" dirty="0">
                    <a:solidFill>
                      <a:srgbClr val="1BEDE4"/>
                    </a:solidFill>
                    <a:latin typeface="Segoe UI Light" panose="020B0502040204020203" pitchFamily="34" charset="0"/>
                  </a:rPr>
                  <a:t>=1) </a:t>
                </a:r>
              </a:p>
            </p:txBody>
          </p:sp>
        </mc:Choice>
        <mc:Fallback xmlns="">
          <p:sp>
            <p:nvSpPr>
              <p:cNvPr id="77" name="TextBox 76"/>
              <p:cNvSpPr txBox="1">
                <a:spLocks noRot="1" noChangeAspect="1" noMove="1" noResize="1" noEditPoints="1" noAdjustHandles="1" noChangeArrowheads="1" noChangeShapeType="1" noTextEdit="1"/>
              </p:cNvSpPr>
              <p:nvPr/>
            </p:nvSpPr>
            <p:spPr>
              <a:xfrm>
                <a:off x="5180145" y="2533665"/>
                <a:ext cx="3284029" cy="394210"/>
              </a:xfrm>
              <a:prstGeom prst="rect">
                <a:avLst/>
              </a:prstGeom>
              <a:blipFill>
                <a:blip r:embed="rId27"/>
                <a:stretch>
                  <a:fillRect t="-9375" b="-18750"/>
                </a:stretch>
              </a:blipFill>
            </p:spPr>
            <p:txBody>
              <a:bodyPr/>
              <a:lstStyle/>
              <a:p>
                <a:r>
                  <a:rPr lang="en-US">
                    <a:noFill/>
                  </a:rPr>
                  <a:t> </a:t>
                </a:r>
              </a:p>
            </p:txBody>
          </p:sp>
        </mc:Fallback>
      </mc:AlternateContent>
      <p:pic>
        <p:nvPicPr>
          <p:cNvPr id="3" name="slide28">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28"/>
          <a:stretch>
            <a:fillRect/>
          </a:stretch>
        </p:blipFill>
        <p:spPr>
          <a:xfrm>
            <a:off x="12340897" y="6467214"/>
            <a:ext cx="406400" cy="406400"/>
          </a:xfrm>
          <a:prstGeom prst="rect">
            <a:avLst/>
          </a:prstGeom>
        </p:spPr>
      </p:pic>
    </p:spTree>
    <p:extLst>
      <p:ext uri="{BB962C8B-B14F-4D97-AF65-F5344CB8AC3E}">
        <p14:creationId xmlns:p14="http://schemas.microsoft.com/office/powerpoint/2010/main" val="450869932"/>
      </p:ext>
    </p:extLst>
  </p:cSld>
  <p:clrMapOvr>
    <a:masterClrMapping/>
  </p:clrMapOvr>
  <mc:AlternateContent xmlns:mc="http://schemas.openxmlformats.org/markup-compatibility/2006" xmlns:p14="http://schemas.microsoft.com/office/powerpoint/2010/main">
    <mc:Choice Requires="p14">
      <p:transition spd="slow" p14:dur="2000" advClick="0" advTm="6000"/>
    </mc:Choice>
    <mc:Fallback xmlns="">
      <p:transition spd="slow" advClick="0" advTm="6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73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24812" y="399082"/>
            <a:ext cx="2345899" cy="646331"/>
          </a:xfrm>
          <a:prstGeom prst="rect">
            <a:avLst/>
          </a:prstGeom>
          <a:noFill/>
        </p:spPr>
        <p:txBody>
          <a:bodyPr wrap="none" rtlCol="0">
            <a:spAutoFit/>
          </a:bodyPr>
          <a:lstStyle/>
          <a:p>
            <a:r>
              <a:rPr lang="en-US" sz="3600" b="1" dirty="0">
                <a:solidFill>
                  <a:srgbClr val="FF3F7A"/>
                </a:solidFill>
                <a:latin typeface="Euclid" panose="02020503060505020303" pitchFamily="18" charset="0"/>
              </a:rPr>
              <a:t>Simulation</a:t>
            </a:r>
          </a:p>
        </p:txBody>
      </p:sp>
      <p:sp>
        <p:nvSpPr>
          <p:cNvPr id="30" name="Rectangle 29"/>
          <p:cNvSpPr/>
          <p:nvPr/>
        </p:nvSpPr>
        <p:spPr>
          <a:xfrm>
            <a:off x="322616" y="1083516"/>
            <a:ext cx="2607196" cy="523220"/>
          </a:xfrm>
          <a:prstGeom prst="rect">
            <a:avLst/>
          </a:prstGeom>
        </p:spPr>
        <p:txBody>
          <a:bodyPr wrap="square">
            <a:spAutoFit/>
          </a:bodyPr>
          <a:lstStyle/>
          <a:p>
            <a:r>
              <a:rPr lang="en-US" sz="2800" b="1" dirty="0">
                <a:solidFill>
                  <a:srgbClr val="3A9AFF"/>
                </a:solidFill>
                <a:latin typeface="Segoe UI Symbol" panose="020B0502040204020203" pitchFamily="34" charset="0"/>
                <a:ea typeface="Segoe UI Symbol" panose="020B0502040204020203" pitchFamily="34" charset="0"/>
                <a:cs typeface="Times New Roman" panose="02020603050405020304" pitchFamily="18" charset="0"/>
              </a:rPr>
              <a:t>Registration         </a:t>
            </a:r>
          </a:p>
        </p:txBody>
      </p:sp>
      <p:grpSp>
        <p:nvGrpSpPr>
          <p:cNvPr id="9" name="Group 8"/>
          <p:cNvGrpSpPr/>
          <p:nvPr/>
        </p:nvGrpSpPr>
        <p:grpSpPr>
          <a:xfrm>
            <a:off x="451758" y="1791338"/>
            <a:ext cx="1554480" cy="4801825"/>
            <a:chOff x="451758" y="1791338"/>
            <a:chExt cx="1554480" cy="4801825"/>
          </a:xfrm>
        </p:grpSpPr>
        <p:pic>
          <p:nvPicPr>
            <p:cNvPr id="23" name="Picture 2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1758" y="1791338"/>
              <a:ext cx="1554480" cy="1287735"/>
            </a:xfrm>
            <a:prstGeom prst="rect">
              <a:avLst/>
            </a:prstGeom>
          </p:spPr>
        </p:pic>
        <p:pic>
          <p:nvPicPr>
            <p:cNvPr id="4" name="Picture 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51758" y="5305428"/>
              <a:ext cx="1554480" cy="1287735"/>
            </a:xfrm>
            <a:prstGeom prst="rect">
              <a:avLst/>
            </a:prstGeom>
          </p:spPr>
        </p:pic>
        <p:pic>
          <p:nvPicPr>
            <p:cNvPr id="5" name="Picture 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51758" y="3548384"/>
              <a:ext cx="1554480" cy="1287735"/>
            </a:xfrm>
            <a:prstGeom prst="rect">
              <a:avLst/>
            </a:prstGeom>
            <a:ln w="12700">
              <a:solidFill>
                <a:srgbClr val="F5504E"/>
              </a:solidFill>
            </a:ln>
          </p:spPr>
        </p:pic>
        <mc:AlternateContent xmlns:mc="http://schemas.openxmlformats.org/markup-compatibility/2006" xmlns:a14="http://schemas.microsoft.com/office/drawing/2010/main">
          <mc:Choice Requires="a14">
            <p:sp>
              <p:nvSpPr>
                <p:cNvPr id="6" name="TextBox 5"/>
                <p:cNvSpPr txBox="1"/>
                <p:nvPr/>
              </p:nvSpPr>
              <p:spPr>
                <a:xfrm>
                  <a:off x="1013234" y="2990563"/>
                  <a:ext cx="431528"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3600" i="1" smtClean="0">
                            <a:solidFill>
                              <a:schemeClr val="bg1">
                                <a:lumMod val="85000"/>
                              </a:schemeClr>
                            </a:solidFill>
                            <a:latin typeface="Cambria Math" panose="02040503050406030204" pitchFamily="18" charset="0"/>
                          </a:rPr>
                          <m:t>⋮</m:t>
                        </m:r>
                      </m:oMath>
                    </m:oMathPara>
                  </a14:m>
                  <a:endParaRPr lang="en-US" dirty="0">
                    <a:solidFill>
                      <a:schemeClr val="bg1">
                        <a:lumMod val="85000"/>
                      </a:schemeClr>
                    </a:solidFill>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1013234" y="2990563"/>
                  <a:ext cx="431528" cy="646331"/>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p:cNvSpPr txBox="1"/>
                <p:nvPr/>
              </p:nvSpPr>
              <p:spPr>
                <a:xfrm>
                  <a:off x="1013234" y="4747609"/>
                  <a:ext cx="431528"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3600" i="1" smtClean="0">
                            <a:solidFill>
                              <a:schemeClr val="bg1">
                                <a:lumMod val="85000"/>
                              </a:schemeClr>
                            </a:solidFill>
                            <a:latin typeface="Cambria Math" panose="02040503050406030204" pitchFamily="18" charset="0"/>
                          </a:rPr>
                          <m:t>⋮</m:t>
                        </m:r>
                      </m:oMath>
                    </m:oMathPara>
                  </a14:m>
                  <a:endParaRPr lang="en-US" dirty="0">
                    <a:solidFill>
                      <a:schemeClr val="bg1">
                        <a:lumMod val="85000"/>
                      </a:schemeClr>
                    </a:solidFill>
                  </a:endParaRPr>
                </a:p>
              </p:txBody>
            </p:sp>
          </mc:Choice>
          <mc:Fallback xmlns="">
            <p:sp>
              <p:nvSpPr>
                <p:cNvPr id="27" name="TextBox 26"/>
                <p:cNvSpPr txBox="1">
                  <a:spLocks noRot="1" noChangeAspect="1" noMove="1" noResize="1" noEditPoints="1" noAdjustHandles="1" noChangeArrowheads="1" noChangeShapeType="1" noTextEdit="1"/>
                </p:cNvSpPr>
                <p:nvPr/>
              </p:nvSpPr>
              <p:spPr>
                <a:xfrm>
                  <a:off x="1013234" y="4747609"/>
                  <a:ext cx="431528" cy="646331"/>
                </a:xfrm>
                <a:prstGeom prst="rect">
                  <a:avLst/>
                </a:prstGeom>
                <a:blipFill>
                  <a:blip r:embed="rId9"/>
                  <a:stretch>
                    <a:fillRect/>
                  </a:stretch>
                </a:blipFill>
              </p:spPr>
              <p:txBody>
                <a:bodyPr/>
                <a:lstStyle/>
                <a:p>
                  <a:r>
                    <a:rPr lang="en-US">
                      <a:noFill/>
                    </a:rPr>
                    <a:t> </a:t>
                  </a:r>
                </a:p>
              </p:txBody>
            </p:sp>
          </mc:Fallback>
        </mc:AlternateContent>
      </p:grpSp>
      <p:grpSp>
        <p:nvGrpSpPr>
          <p:cNvPr id="10" name="Group 9"/>
          <p:cNvGrpSpPr/>
          <p:nvPr/>
        </p:nvGrpSpPr>
        <p:grpSpPr>
          <a:xfrm>
            <a:off x="4240814" y="1791338"/>
            <a:ext cx="1556374" cy="4803394"/>
            <a:chOff x="4831364" y="1791338"/>
            <a:chExt cx="1556374" cy="4803394"/>
          </a:xfrm>
        </p:grpSpPr>
        <p:pic>
          <p:nvPicPr>
            <p:cNvPr id="7" name="Picture 6"/>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831364" y="5305428"/>
              <a:ext cx="1556374" cy="1289304"/>
            </a:xfrm>
            <a:prstGeom prst="rect">
              <a:avLst/>
            </a:prstGeom>
          </p:spPr>
        </p:pic>
        <p:pic>
          <p:nvPicPr>
            <p:cNvPr id="29" name="Picture 2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832311" y="3548384"/>
              <a:ext cx="1554480" cy="1287735"/>
            </a:xfrm>
            <a:prstGeom prst="rect">
              <a:avLst/>
            </a:prstGeom>
            <a:ln w="12700">
              <a:noFill/>
            </a:ln>
          </p:spPr>
        </p:pic>
        <p:pic>
          <p:nvPicPr>
            <p:cNvPr id="8" name="Picture 7"/>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831364" y="1791338"/>
              <a:ext cx="1556374" cy="1289304"/>
            </a:xfrm>
            <a:prstGeom prst="rect">
              <a:avLst/>
            </a:prstGeom>
          </p:spPr>
        </p:pic>
        <mc:AlternateContent xmlns:mc="http://schemas.openxmlformats.org/markup-compatibility/2006" xmlns:a14="http://schemas.microsoft.com/office/drawing/2010/main">
          <mc:Choice Requires="a14">
            <p:sp>
              <p:nvSpPr>
                <p:cNvPr id="31" name="TextBox 30"/>
                <p:cNvSpPr txBox="1"/>
                <p:nvPr/>
              </p:nvSpPr>
              <p:spPr>
                <a:xfrm>
                  <a:off x="5393787" y="2961988"/>
                  <a:ext cx="431528"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3600" i="1" smtClean="0">
                            <a:solidFill>
                              <a:schemeClr val="bg1">
                                <a:lumMod val="85000"/>
                              </a:schemeClr>
                            </a:solidFill>
                            <a:latin typeface="Cambria Math" panose="02040503050406030204" pitchFamily="18" charset="0"/>
                          </a:rPr>
                          <m:t>⋮</m:t>
                        </m:r>
                      </m:oMath>
                    </m:oMathPara>
                  </a14:m>
                  <a:endParaRPr lang="en-US" dirty="0">
                    <a:solidFill>
                      <a:schemeClr val="bg1">
                        <a:lumMod val="85000"/>
                      </a:schemeClr>
                    </a:solidFill>
                  </a:endParaRPr>
                </a:p>
              </p:txBody>
            </p:sp>
          </mc:Choice>
          <mc:Fallback xmlns="">
            <p:sp>
              <p:nvSpPr>
                <p:cNvPr id="31" name="TextBox 30"/>
                <p:cNvSpPr txBox="1">
                  <a:spLocks noRot="1" noChangeAspect="1" noMove="1" noResize="1" noEditPoints="1" noAdjustHandles="1" noChangeArrowheads="1" noChangeShapeType="1" noTextEdit="1"/>
                </p:cNvSpPr>
                <p:nvPr/>
              </p:nvSpPr>
              <p:spPr>
                <a:xfrm>
                  <a:off x="5393787" y="2961988"/>
                  <a:ext cx="431528" cy="646331"/>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p:cNvSpPr txBox="1"/>
                <p:nvPr/>
              </p:nvSpPr>
              <p:spPr>
                <a:xfrm>
                  <a:off x="5393787" y="4719034"/>
                  <a:ext cx="431528"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3600" i="1" smtClean="0">
                            <a:solidFill>
                              <a:schemeClr val="bg1">
                                <a:lumMod val="85000"/>
                              </a:schemeClr>
                            </a:solidFill>
                            <a:latin typeface="Cambria Math" panose="02040503050406030204" pitchFamily="18" charset="0"/>
                          </a:rPr>
                          <m:t>⋮</m:t>
                        </m:r>
                      </m:oMath>
                    </m:oMathPara>
                  </a14:m>
                  <a:endParaRPr lang="en-US" dirty="0">
                    <a:solidFill>
                      <a:schemeClr val="bg1">
                        <a:lumMod val="85000"/>
                      </a:schemeClr>
                    </a:solidFill>
                  </a:endParaRPr>
                </a:p>
              </p:txBody>
            </p:sp>
          </mc:Choice>
          <mc:Fallback xmlns="">
            <p:sp>
              <p:nvSpPr>
                <p:cNvPr id="32" name="TextBox 31"/>
                <p:cNvSpPr txBox="1">
                  <a:spLocks noRot="1" noChangeAspect="1" noMove="1" noResize="1" noEditPoints="1" noAdjustHandles="1" noChangeArrowheads="1" noChangeShapeType="1" noTextEdit="1"/>
                </p:cNvSpPr>
                <p:nvPr/>
              </p:nvSpPr>
              <p:spPr>
                <a:xfrm>
                  <a:off x="5393787" y="4719034"/>
                  <a:ext cx="431528" cy="646331"/>
                </a:xfrm>
                <a:prstGeom prst="rect">
                  <a:avLst/>
                </a:prstGeom>
                <a:blipFill>
                  <a:blip r:embed="rId13"/>
                  <a:stretch>
                    <a:fillRect/>
                  </a:stretch>
                </a:blipFill>
              </p:spPr>
              <p:txBody>
                <a:bodyPr/>
                <a:lstStyle/>
                <a:p>
                  <a:r>
                    <a:rPr lang="en-US">
                      <a:noFill/>
                    </a:rPr>
                    <a:t> </a:t>
                  </a:r>
                </a:p>
              </p:txBody>
            </p:sp>
          </mc:Fallback>
        </mc:AlternateContent>
      </p:grpSp>
      <p:grpSp>
        <p:nvGrpSpPr>
          <p:cNvPr id="47" name="Group 46" hidden="1"/>
          <p:cNvGrpSpPr/>
          <p:nvPr/>
        </p:nvGrpSpPr>
        <p:grpSpPr>
          <a:xfrm>
            <a:off x="8744554" y="2756540"/>
            <a:ext cx="3245463" cy="276999"/>
            <a:chOff x="-34120" y="3540334"/>
            <a:chExt cx="3027495" cy="258394"/>
          </a:xfrm>
        </p:grpSpPr>
        <p:cxnSp>
          <p:nvCxnSpPr>
            <p:cNvPr id="48" name="Straight Connector 47"/>
            <p:cNvCxnSpPr/>
            <p:nvPr/>
          </p:nvCxnSpPr>
          <p:spPr>
            <a:xfrm>
              <a:off x="-34120" y="3660866"/>
              <a:ext cx="2729561" cy="0"/>
            </a:xfrm>
            <a:prstGeom prst="line">
              <a:avLst/>
            </a:prstGeom>
            <a:ln>
              <a:solidFill>
                <a:schemeClr val="accent2">
                  <a:lumMod val="20000"/>
                  <a:lumOff val="80000"/>
                </a:schemeClr>
              </a:solidFill>
              <a:prstDash val="dash"/>
            </a:ln>
          </p:spPr>
          <p:style>
            <a:lnRef idx="1">
              <a:schemeClr val="accent1"/>
            </a:lnRef>
            <a:fillRef idx="0">
              <a:schemeClr val="accent1"/>
            </a:fillRef>
            <a:effectRef idx="0">
              <a:schemeClr val="accent1"/>
            </a:effectRef>
            <a:fontRef idx="minor">
              <a:schemeClr val="tx1"/>
            </a:fontRef>
          </p:style>
        </p:cxnSp>
        <p:sp>
          <p:nvSpPr>
            <p:cNvPr id="49" name="TextBox 48"/>
            <p:cNvSpPr txBox="1"/>
            <p:nvPr/>
          </p:nvSpPr>
          <p:spPr>
            <a:xfrm>
              <a:off x="2619239" y="3540334"/>
              <a:ext cx="374136" cy="258394"/>
            </a:xfrm>
            <a:prstGeom prst="rect">
              <a:avLst/>
            </a:prstGeom>
            <a:noFill/>
          </p:spPr>
          <p:txBody>
            <a:bodyPr wrap="none" rtlCol="0">
              <a:spAutoFit/>
            </a:bodyPr>
            <a:lstStyle/>
            <a:p>
              <a:r>
                <a:rPr lang="en-US" sz="1200" dirty="0">
                  <a:solidFill>
                    <a:schemeClr val="bg1">
                      <a:lumMod val="50000"/>
                    </a:schemeClr>
                  </a:solidFill>
                </a:rPr>
                <a:t>1/2</a:t>
              </a:r>
            </a:p>
          </p:txBody>
        </p:sp>
      </p:grpSp>
      <p:grpSp>
        <p:nvGrpSpPr>
          <p:cNvPr id="39" name="Group 38" hidden="1"/>
          <p:cNvGrpSpPr/>
          <p:nvPr/>
        </p:nvGrpSpPr>
        <p:grpSpPr>
          <a:xfrm>
            <a:off x="8789430" y="5212845"/>
            <a:ext cx="3236107" cy="276999"/>
            <a:chOff x="2681681" y="3514744"/>
            <a:chExt cx="3018770" cy="258395"/>
          </a:xfrm>
        </p:grpSpPr>
        <p:cxnSp>
          <p:nvCxnSpPr>
            <p:cNvPr id="40" name="Straight Connector 39"/>
            <p:cNvCxnSpPr/>
            <p:nvPr/>
          </p:nvCxnSpPr>
          <p:spPr>
            <a:xfrm>
              <a:off x="2681681" y="3660866"/>
              <a:ext cx="2729564" cy="0"/>
            </a:xfrm>
            <a:prstGeom prst="line">
              <a:avLst/>
            </a:prstGeom>
            <a:ln>
              <a:solidFill>
                <a:schemeClr val="accent2">
                  <a:lumMod val="20000"/>
                  <a:lumOff val="80000"/>
                </a:schemeClr>
              </a:solidFill>
              <a:prstDash val="dash"/>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5326315" y="3514744"/>
              <a:ext cx="374136" cy="258395"/>
            </a:xfrm>
            <a:prstGeom prst="rect">
              <a:avLst/>
            </a:prstGeom>
            <a:noFill/>
          </p:spPr>
          <p:txBody>
            <a:bodyPr wrap="none" rtlCol="0">
              <a:spAutoFit/>
            </a:bodyPr>
            <a:lstStyle/>
            <a:p>
              <a:r>
                <a:rPr lang="en-US" sz="1200" dirty="0">
                  <a:solidFill>
                    <a:schemeClr val="bg1">
                      <a:lumMod val="50000"/>
                    </a:schemeClr>
                  </a:solidFill>
                </a:rPr>
                <a:t>1/2</a:t>
              </a:r>
            </a:p>
          </p:txBody>
        </p:sp>
      </p:grpSp>
      <p:cxnSp>
        <p:nvCxnSpPr>
          <p:cNvPr id="11" name="Straight Arrow Connector 10"/>
          <p:cNvCxnSpPr/>
          <p:nvPr/>
        </p:nvCxnSpPr>
        <p:spPr>
          <a:xfrm flipV="1">
            <a:off x="2642616" y="2432304"/>
            <a:ext cx="914400" cy="0"/>
          </a:xfrm>
          <a:prstGeom prst="straightConnector1">
            <a:avLst/>
          </a:prstGeom>
          <a:ln w="57150">
            <a:solidFill>
              <a:srgbClr val="FFC000"/>
            </a:solidFill>
            <a:tailEnd type="triangle"/>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flipV="1">
            <a:off x="2612136" y="4194048"/>
            <a:ext cx="914400" cy="0"/>
          </a:xfrm>
          <a:prstGeom prst="straightConnector1">
            <a:avLst/>
          </a:prstGeom>
          <a:ln w="57150">
            <a:solidFill>
              <a:srgbClr val="FFC000"/>
            </a:solidFill>
            <a:tailEnd type="triangle"/>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flipV="1">
            <a:off x="2657856" y="5940552"/>
            <a:ext cx="914400" cy="0"/>
          </a:xfrm>
          <a:prstGeom prst="straightConnector1">
            <a:avLst/>
          </a:prstGeom>
          <a:ln w="57150">
            <a:solidFill>
              <a:srgbClr val="FFC000"/>
            </a:solidFill>
            <a:tailEnd type="triangle"/>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p:cNvSpPr txBox="1"/>
              <p:nvPr/>
            </p:nvSpPr>
            <p:spPr>
              <a:xfrm>
                <a:off x="2531364" y="1929384"/>
                <a:ext cx="1148263" cy="40517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sz="2000" b="0" i="1" smtClean="0">
                              <a:solidFill>
                                <a:srgbClr val="FFC000"/>
                              </a:solidFill>
                              <a:latin typeface="Cambria Math" panose="02040503050406030204" pitchFamily="18" charset="0"/>
                            </a:rPr>
                          </m:ctrlPr>
                        </m:sSubSupPr>
                        <m:e>
                          <m:r>
                            <a:rPr lang="en-US" sz="2000" b="0" i="1" smtClean="0">
                              <a:solidFill>
                                <a:srgbClr val="FFC000"/>
                              </a:solidFill>
                              <a:latin typeface="Cambria Math" panose="02040503050406030204" pitchFamily="18" charset="0"/>
                            </a:rPr>
                            <m:t>𝐻</m:t>
                          </m:r>
                        </m:e>
                        <m:sub>
                          <m:r>
                            <a:rPr lang="en-US" sz="2000" b="0" i="1" smtClean="0">
                              <a:solidFill>
                                <a:srgbClr val="FFC000"/>
                              </a:solidFill>
                              <a:latin typeface="Cambria Math" panose="02040503050406030204" pitchFamily="18" charset="0"/>
                            </a:rPr>
                            <m:t>3×3</m:t>
                          </m:r>
                        </m:sub>
                        <m:sup>
                          <m:r>
                            <a:rPr lang="en-US" sz="2000" b="0" i="1" smtClean="0">
                              <a:solidFill>
                                <a:srgbClr val="FFC000"/>
                              </a:solidFill>
                              <a:latin typeface="Cambria Math" panose="02040503050406030204" pitchFamily="18" charset="0"/>
                            </a:rPr>
                            <m:t>−1</m:t>
                          </m:r>
                        </m:sup>
                      </m:sSubSup>
                      <m:r>
                        <a:rPr lang="en-US" sz="2000" b="0" i="1" smtClean="0">
                          <a:solidFill>
                            <a:srgbClr val="FFC000"/>
                          </a:solidFill>
                          <a:latin typeface="Cambria Math" panose="02040503050406030204" pitchFamily="18" charset="0"/>
                        </a:rPr>
                        <m:t>(</m:t>
                      </m:r>
                      <m:r>
                        <a:rPr lang="en-US" sz="2000" b="0" i="1" smtClean="0">
                          <a:solidFill>
                            <a:srgbClr val="FFC000"/>
                          </a:solidFill>
                          <a:latin typeface="Cambria Math" panose="02040503050406030204" pitchFamily="18" charset="0"/>
                        </a:rPr>
                        <m:t>𝛼</m:t>
                      </m:r>
                      <m:r>
                        <a:rPr lang="en-US" sz="2000" b="0" i="1" smtClean="0">
                          <a:solidFill>
                            <a:srgbClr val="FFC000"/>
                          </a:solidFill>
                          <a:latin typeface="Cambria Math" panose="02040503050406030204" pitchFamily="18" charset="0"/>
                        </a:rPr>
                        <m:t>)</m:t>
                      </m:r>
                    </m:oMath>
                  </m:oMathPara>
                </a14:m>
                <a:endParaRPr lang="en-US" sz="2000" dirty="0">
                  <a:solidFill>
                    <a:srgbClr val="FFC000"/>
                  </a:solidFill>
                </a:endParaRPr>
              </a:p>
            </p:txBody>
          </p:sp>
        </mc:Choice>
        <mc:Fallback xmlns="">
          <p:sp>
            <p:nvSpPr>
              <p:cNvPr id="15" name="TextBox 14"/>
              <p:cNvSpPr txBox="1">
                <a:spLocks noRot="1" noChangeAspect="1" noMove="1" noResize="1" noEditPoints="1" noAdjustHandles="1" noChangeArrowheads="1" noChangeShapeType="1" noTextEdit="1"/>
              </p:cNvSpPr>
              <p:nvPr/>
            </p:nvSpPr>
            <p:spPr>
              <a:xfrm>
                <a:off x="2531364" y="1929384"/>
                <a:ext cx="1148263" cy="405176"/>
              </a:xfrm>
              <a:prstGeom prst="rect">
                <a:avLst/>
              </a:prstGeom>
              <a:blipFill>
                <a:blip r:embed="rId14"/>
                <a:stretch>
                  <a:fillRect b="-1515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p:cNvSpPr txBox="1"/>
              <p:nvPr/>
            </p:nvSpPr>
            <p:spPr>
              <a:xfrm>
                <a:off x="2531364" y="5446776"/>
                <a:ext cx="1148263" cy="40517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sz="2000" b="0" i="1" smtClean="0">
                              <a:solidFill>
                                <a:srgbClr val="FFC000"/>
                              </a:solidFill>
                              <a:latin typeface="Cambria Math" panose="02040503050406030204" pitchFamily="18" charset="0"/>
                            </a:rPr>
                          </m:ctrlPr>
                        </m:sSubSupPr>
                        <m:e>
                          <m:r>
                            <a:rPr lang="en-US" sz="2000" b="0" i="1" smtClean="0">
                              <a:solidFill>
                                <a:srgbClr val="FFC000"/>
                              </a:solidFill>
                              <a:latin typeface="Cambria Math" panose="02040503050406030204" pitchFamily="18" charset="0"/>
                            </a:rPr>
                            <m:t>𝐻</m:t>
                          </m:r>
                        </m:e>
                        <m:sub>
                          <m:r>
                            <a:rPr lang="en-US" sz="2000" b="0" i="1" smtClean="0">
                              <a:solidFill>
                                <a:srgbClr val="FFC000"/>
                              </a:solidFill>
                              <a:latin typeface="Cambria Math" panose="02040503050406030204" pitchFamily="18" charset="0"/>
                            </a:rPr>
                            <m:t>3×3</m:t>
                          </m:r>
                        </m:sub>
                        <m:sup>
                          <m:r>
                            <a:rPr lang="en-US" sz="2000" b="0" i="1" smtClean="0">
                              <a:solidFill>
                                <a:srgbClr val="FFC000"/>
                              </a:solidFill>
                              <a:latin typeface="Cambria Math" panose="02040503050406030204" pitchFamily="18" charset="0"/>
                            </a:rPr>
                            <m:t>−1</m:t>
                          </m:r>
                        </m:sup>
                      </m:sSubSup>
                      <m:r>
                        <a:rPr lang="en-US" sz="2000" b="0" i="1" smtClean="0">
                          <a:solidFill>
                            <a:srgbClr val="FFC000"/>
                          </a:solidFill>
                          <a:latin typeface="Cambria Math" panose="02040503050406030204" pitchFamily="18" charset="0"/>
                        </a:rPr>
                        <m:t>(</m:t>
                      </m:r>
                      <m:r>
                        <a:rPr lang="en-US" sz="2000" b="0" i="1" smtClean="0">
                          <a:solidFill>
                            <a:srgbClr val="FFC000"/>
                          </a:solidFill>
                          <a:latin typeface="Cambria Math" panose="02040503050406030204" pitchFamily="18" charset="0"/>
                        </a:rPr>
                        <m:t>𝛼</m:t>
                      </m:r>
                      <m:r>
                        <a:rPr lang="en-US" sz="2000" b="0" i="1" smtClean="0">
                          <a:solidFill>
                            <a:srgbClr val="FFC000"/>
                          </a:solidFill>
                          <a:latin typeface="Cambria Math" panose="02040503050406030204" pitchFamily="18" charset="0"/>
                        </a:rPr>
                        <m:t>)</m:t>
                      </m:r>
                    </m:oMath>
                  </m:oMathPara>
                </a14:m>
                <a:endParaRPr lang="en-US" sz="2000" dirty="0">
                  <a:solidFill>
                    <a:srgbClr val="FFC000"/>
                  </a:solidFill>
                </a:endParaRPr>
              </a:p>
            </p:txBody>
          </p:sp>
        </mc:Choice>
        <mc:Fallback xmlns="">
          <p:sp>
            <p:nvSpPr>
              <p:cNvPr id="34" name="TextBox 33"/>
              <p:cNvSpPr txBox="1">
                <a:spLocks noRot="1" noChangeAspect="1" noMove="1" noResize="1" noEditPoints="1" noAdjustHandles="1" noChangeArrowheads="1" noChangeShapeType="1" noTextEdit="1"/>
              </p:cNvSpPr>
              <p:nvPr/>
            </p:nvSpPr>
            <p:spPr>
              <a:xfrm>
                <a:off x="2531364" y="5446776"/>
                <a:ext cx="1148263" cy="405176"/>
              </a:xfrm>
              <a:prstGeom prst="rect">
                <a:avLst/>
              </a:prstGeom>
              <a:blipFill>
                <a:blip r:embed="rId14"/>
                <a:stretch>
                  <a:fillRect b="-15152"/>
                </a:stretch>
              </a:blipFill>
            </p:spPr>
            <p:txBody>
              <a:bodyPr/>
              <a:lstStyle/>
              <a:p>
                <a:r>
                  <a:rPr lang="en-US">
                    <a:noFill/>
                  </a:rPr>
                  <a:t> </a:t>
                </a:r>
              </a:p>
            </p:txBody>
          </p:sp>
        </mc:Fallback>
      </mc:AlternateContent>
      <p:grpSp>
        <p:nvGrpSpPr>
          <p:cNvPr id="24" name="Group 23"/>
          <p:cNvGrpSpPr/>
          <p:nvPr/>
        </p:nvGrpSpPr>
        <p:grpSpPr>
          <a:xfrm>
            <a:off x="6062472" y="1746504"/>
            <a:ext cx="1601150" cy="4910328"/>
            <a:chOff x="6062472" y="1746504"/>
            <a:chExt cx="1601150" cy="4910328"/>
          </a:xfrm>
        </p:grpSpPr>
        <p:sp>
          <p:nvSpPr>
            <p:cNvPr id="16" name="Right Brace 15"/>
            <p:cNvSpPr/>
            <p:nvPr/>
          </p:nvSpPr>
          <p:spPr>
            <a:xfrm>
              <a:off x="6062472" y="1746504"/>
              <a:ext cx="512064" cy="4910328"/>
            </a:xfrm>
            <a:prstGeom prst="rightBrace">
              <a:avLst>
                <a:gd name="adj1" fmla="val 86904"/>
                <a:gd name="adj2" fmla="val 50000"/>
              </a:avLst>
            </a:prstGeom>
            <a:ln w="57150" cap="flat">
              <a:solidFill>
                <a:srgbClr val="FFC000"/>
              </a:solidFill>
              <a:miter lim="800000"/>
              <a:tailEnd type="none"/>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en-US"/>
            </a:p>
          </p:txBody>
        </p:sp>
        <p:cxnSp>
          <p:nvCxnSpPr>
            <p:cNvPr id="42" name="Straight Arrow Connector 41"/>
            <p:cNvCxnSpPr/>
            <p:nvPr/>
          </p:nvCxnSpPr>
          <p:spPr>
            <a:xfrm flipV="1">
              <a:off x="6932102" y="4200144"/>
              <a:ext cx="731520" cy="0"/>
            </a:xfrm>
            <a:prstGeom prst="straightConnector1">
              <a:avLst/>
            </a:prstGeom>
            <a:ln w="57150">
              <a:solidFill>
                <a:srgbClr val="FFC000"/>
              </a:solidFill>
              <a:tailEnd type="triangle"/>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grpSp>
        <p:nvGrpSpPr>
          <p:cNvPr id="21" name="Group 20"/>
          <p:cNvGrpSpPr/>
          <p:nvPr/>
        </p:nvGrpSpPr>
        <p:grpSpPr>
          <a:xfrm>
            <a:off x="8787939" y="1729151"/>
            <a:ext cx="2842675" cy="2399229"/>
            <a:chOff x="8787939" y="1729151"/>
            <a:chExt cx="2842675" cy="2399229"/>
          </a:xfrm>
        </p:grpSpPr>
        <p:pic>
          <p:nvPicPr>
            <p:cNvPr id="44" name="Picture 43"/>
            <p:cNvPicPr>
              <a:picLocks noChangeAspect="1"/>
            </p:cNvPicPr>
            <p:nvPr/>
          </p:nvPicPr>
          <p:blipFill>
            <a:blip r:embed="rId15"/>
            <a:stretch>
              <a:fillRect/>
            </a:stretch>
          </p:blipFill>
          <p:spPr>
            <a:xfrm>
              <a:off x="8787939" y="1775348"/>
              <a:ext cx="2842675" cy="2353032"/>
            </a:xfrm>
            <a:prstGeom prst="rect">
              <a:avLst/>
            </a:prstGeom>
            <a:ln w="3175">
              <a:solidFill>
                <a:schemeClr val="bg2">
                  <a:lumMod val="75000"/>
                </a:schemeClr>
              </a:solidFill>
            </a:ln>
            <a:effectLst>
              <a:outerShdw blurRad="50800" dist="38100" dir="2700000" algn="tl" rotWithShape="0">
                <a:prstClr val="black">
                  <a:alpha val="40000"/>
                </a:prstClr>
              </a:outerShdw>
            </a:effectLst>
          </p:spPr>
        </p:pic>
        <p:sp>
          <p:nvSpPr>
            <p:cNvPr id="45" name="Rectangle 44"/>
            <p:cNvSpPr/>
            <p:nvPr/>
          </p:nvSpPr>
          <p:spPr>
            <a:xfrm>
              <a:off x="8789067" y="1729151"/>
              <a:ext cx="1917630" cy="369332"/>
            </a:xfrm>
            <a:prstGeom prst="rect">
              <a:avLst/>
            </a:prstGeom>
          </p:spPr>
          <p:txBody>
            <a:bodyPr wrap="square">
              <a:spAutoFit/>
            </a:bodyPr>
            <a:lstStyle/>
            <a:p>
              <a:r>
                <a:rPr lang="en-US" dirty="0">
                  <a:solidFill>
                    <a:srgbClr val="FFFF00"/>
                  </a:solidFill>
                  <a:latin typeface="Segoe UI Light" panose="020B0502040204020203" pitchFamily="34" charset="0"/>
                  <a:cs typeface="Times New Roman" panose="02020603050405020304" pitchFamily="18" charset="0"/>
                </a:rPr>
                <a:t>Composite image</a:t>
              </a:r>
            </a:p>
          </p:txBody>
        </p:sp>
      </p:grpSp>
      <p:grpSp>
        <p:nvGrpSpPr>
          <p:cNvPr id="22" name="Group 21"/>
          <p:cNvGrpSpPr/>
          <p:nvPr/>
        </p:nvGrpSpPr>
        <p:grpSpPr>
          <a:xfrm>
            <a:off x="8785383" y="4227527"/>
            <a:ext cx="2845231" cy="2384595"/>
            <a:chOff x="8785383" y="4227527"/>
            <a:chExt cx="2845231" cy="2384595"/>
          </a:xfrm>
        </p:grpSpPr>
        <p:pic>
          <p:nvPicPr>
            <p:cNvPr id="36" name="Picture 35"/>
            <p:cNvPicPr>
              <a:picLocks noChangeAspect="1"/>
            </p:cNvPicPr>
            <p:nvPr/>
          </p:nvPicPr>
          <p:blipFill>
            <a:blip r:embed="rId16"/>
            <a:stretch>
              <a:fillRect/>
            </a:stretch>
          </p:blipFill>
          <p:spPr>
            <a:xfrm>
              <a:off x="8787939" y="4259091"/>
              <a:ext cx="2842675" cy="2353031"/>
            </a:xfrm>
            <a:prstGeom prst="rect">
              <a:avLst/>
            </a:prstGeom>
            <a:ln w="3175">
              <a:solidFill>
                <a:schemeClr val="bg2">
                  <a:lumMod val="75000"/>
                </a:schemeClr>
              </a:solidFill>
            </a:ln>
            <a:effectLst>
              <a:outerShdw blurRad="50800" dist="38100" dir="2700000" algn="tl" rotWithShape="0">
                <a:prstClr val="black">
                  <a:alpha val="40000"/>
                </a:prstClr>
              </a:outerShdw>
            </a:effectLst>
          </p:spPr>
        </p:pic>
        <p:sp>
          <p:nvSpPr>
            <p:cNvPr id="37" name="Rectangle 36"/>
            <p:cNvSpPr/>
            <p:nvPr/>
          </p:nvSpPr>
          <p:spPr>
            <a:xfrm>
              <a:off x="8785383" y="4227527"/>
              <a:ext cx="2332973" cy="369332"/>
            </a:xfrm>
            <a:prstGeom prst="rect">
              <a:avLst/>
            </a:prstGeom>
          </p:spPr>
          <p:txBody>
            <a:bodyPr wrap="square">
              <a:spAutoFit/>
            </a:bodyPr>
            <a:lstStyle/>
            <a:p>
              <a:r>
                <a:rPr lang="en-US" dirty="0">
                  <a:solidFill>
                    <a:srgbClr val="FFFF00"/>
                  </a:solidFill>
                  <a:latin typeface="Segoe UI Light" panose="020B0502040204020203" pitchFamily="34" charset="0"/>
                  <a:cs typeface="Times New Roman" panose="02020603050405020304" pitchFamily="18" charset="0"/>
                </a:rPr>
                <a:t>Focus measure (LoG)</a:t>
              </a:r>
            </a:p>
          </p:txBody>
        </p:sp>
      </p:grpSp>
      <p:sp>
        <p:nvSpPr>
          <p:cNvPr id="50" name="Rectangle 49"/>
          <p:cNvSpPr/>
          <p:nvPr/>
        </p:nvSpPr>
        <p:spPr>
          <a:xfrm>
            <a:off x="6848670" y="1095958"/>
            <a:ext cx="1950098" cy="523220"/>
          </a:xfrm>
          <a:prstGeom prst="rect">
            <a:avLst/>
          </a:prstGeom>
        </p:spPr>
        <p:txBody>
          <a:bodyPr wrap="square">
            <a:spAutoFit/>
          </a:bodyPr>
          <a:lstStyle/>
          <a:p>
            <a:r>
              <a:rPr lang="en-US" sz="2800" b="1" dirty="0">
                <a:solidFill>
                  <a:srgbClr val="3A9AFF"/>
                </a:solidFill>
                <a:latin typeface="Segoe UI Symbol" panose="020B0502040204020203" pitchFamily="34" charset="0"/>
                <a:ea typeface="Segoe UI Symbol" panose="020B0502040204020203" pitchFamily="34" charset="0"/>
                <a:cs typeface="Times New Roman" panose="02020603050405020304" pitchFamily="18" charset="0"/>
              </a:rPr>
              <a:t>Blending</a:t>
            </a:r>
          </a:p>
        </p:txBody>
      </p:sp>
      <p:pic>
        <p:nvPicPr>
          <p:cNvPr id="3" name="slide29">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7"/>
          <a:stretch>
            <a:fillRect/>
          </a:stretch>
        </p:blipFill>
        <p:spPr>
          <a:xfrm>
            <a:off x="12364545" y="6453632"/>
            <a:ext cx="406400" cy="406400"/>
          </a:xfrm>
          <a:prstGeom prst="rect">
            <a:avLst/>
          </a:prstGeom>
        </p:spPr>
      </p:pic>
    </p:spTree>
    <p:extLst>
      <p:ext uri="{BB962C8B-B14F-4D97-AF65-F5344CB8AC3E}">
        <p14:creationId xmlns:p14="http://schemas.microsoft.com/office/powerpoint/2010/main" val="3177944609"/>
      </p:ext>
    </p:extLst>
  </p:cSld>
  <p:clrMapOvr>
    <a:masterClrMapping/>
  </p:clrMapOvr>
  <mc:AlternateContent xmlns:mc="http://schemas.openxmlformats.org/markup-compatibility/2006" xmlns:p14="http://schemas.microsoft.com/office/powerpoint/2010/main">
    <mc:Choice Requires="p14">
      <p:transition spd="slow" p14:dur="2000" advClick="0" advTm="13000"/>
    </mc:Choice>
    <mc:Fallback xmlns="">
      <p:transition spd="slow" advClick="0" advTm="1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356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24812" y="399082"/>
            <a:ext cx="9498882" cy="646331"/>
          </a:xfrm>
          <a:prstGeom prst="rect">
            <a:avLst/>
          </a:prstGeom>
          <a:noFill/>
        </p:spPr>
        <p:txBody>
          <a:bodyPr wrap="none" rtlCol="0">
            <a:spAutoFit/>
          </a:bodyPr>
          <a:lstStyle/>
          <a:p>
            <a:r>
              <a:rPr lang="en-US" sz="3600" b="1" dirty="0">
                <a:solidFill>
                  <a:srgbClr val="FF3F7A"/>
                </a:solidFill>
                <a:latin typeface="Euclid" panose="02020503060505020303" pitchFamily="18" charset="0"/>
              </a:rPr>
              <a:t>Cameras have limited Depth Of Field (DOF)</a:t>
            </a:r>
          </a:p>
        </p:txBody>
      </p:sp>
      <p:pic>
        <p:nvPicPr>
          <p:cNvPr id="2" name="Picture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28005" y="1377635"/>
            <a:ext cx="3350628" cy="4689007"/>
          </a:xfrm>
          <a:prstGeom prst="rect">
            <a:avLst/>
          </a:prstGeom>
          <a:effectLst>
            <a:outerShdw blurRad="50800" dist="38100" dir="2700000" algn="tl" rotWithShape="0">
              <a:prstClr val="black">
                <a:alpha val="40000"/>
              </a:prstClr>
            </a:outerShdw>
          </a:effectLst>
        </p:spPr>
      </p:pic>
      <p:pic>
        <p:nvPicPr>
          <p:cNvPr id="3" name="slide0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2495048" y="6378903"/>
            <a:ext cx="406400" cy="406400"/>
          </a:xfrm>
          <a:prstGeom prst="rect">
            <a:avLst/>
          </a:prstGeom>
        </p:spPr>
      </p:pic>
      <p:grpSp>
        <p:nvGrpSpPr>
          <p:cNvPr id="6" name="Group 5"/>
          <p:cNvGrpSpPr/>
          <p:nvPr/>
        </p:nvGrpSpPr>
        <p:grpSpPr>
          <a:xfrm>
            <a:off x="4605291" y="2439489"/>
            <a:ext cx="6162676" cy="1121455"/>
            <a:chOff x="4557031" y="4397829"/>
            <a:chExt cx="6162676" cy="1121455"/>
          </a:xfrm>
        </p:grpSpPr>
        <p:sp>
          <p:nvSpPr>
            <p:cNvPr id="7" name="TextBox 6"/>
            <p:cNvSpPr txBox="1"/>
            <p:nvPr/>
          </p:nvSpPr>
          <p:spPr>
            <a:xfrm>
              <a:off x="4557032" y="4397829"/>
              <a:ext cx="6162675" cy="1015663"/>
            </a:xfrm>
            <a:prstGeom prst="rect">
              <a:avLst/>
            </a:prstGeom>
            <a:solidFill>
              <a:schemeClr val="bg1">
                <a:alpha val="20000"/>
              </a:schemeClr>
            </a:solidFill>
            <a:ln w="19050">
              <a:noFill/>
            </a:ln>
          </p:spPr>
          <p:txBody>
            <a:bodyPr wrap="square" rtlCol="0">
              <a:spAutoFit/>
            </a:bodyPr>
            <a:lstStyle/>
            <a:p>
              <a:pPr marL="61913"/>
              <a:r>
                <a:rPr kumimoji="1" lang="en-US" sz="2000" dirty="0">
                  <a:solidFill>
                    <a:srgbClr val="FFFFFF"/>
                  </a:solidFill>
                  <a:latin typeface="Verdana" panose="020B0604030504040204" pitchFamily="34" charset="0"/>
                  <a:ea typeface="Verdana" panose="020B0604030504040204" pitchFamily="34" charset="0"/>
                  <a:cs typeface="Verdana" panose="020B0604030504040204" pitchFamily="34" charset="0"/>
                </a:rPr>
                <a:t>A lens cannot focus at multiple depths at a time causing parts of the image to appear blurry. </a:t>
              </a:r>
            </a:p>
          </p:txBody>
        </p:sp>
        <p:sp>
          <p:nvSpPr>
            <p:cNvPr id="9" name="TextBox 8"/>
            <p:cNvSpPr txBox="1"/>
            <p:nvPr/>
          </p:nvSpPr>
          <p:spPr>
            <a:xfrm>
              <a:off x="4557031" y="5411562"/>
              <a:ext cx="6162675" cy="107722"/>
            </a:xfrm>
            <a:prstGeom prst="rect">
              <a:avLst/>
            </a:prstGeom>
            <a:solidFill>
              <a:srgbClr val="39CF96"/>
            </a:solidFill>
            <a:ln w="19050">
              <a:noFill/>
            </a:ln>
          </p:spPr>
          <p:txBody>
            <a:bodyPr wrap="square" rtlCol="0">
              <a:spAutoFit/>
            </a:bodyPr>
            <a:lstStyle/>
            <a:p>
              <a:pPr marL="61913"/>
              <a:endParaRPr kumimoji="1" lang="en-US" sz="100" dirty="0">
                <a:solidFill>
                  <a:srgbClr val="FFFFFF"/>
                </a:solidFill>
                <a:latin typeface="Verdana" panose="020B0604030504040204" pitchFamily="34" charset="0"/>
                <a:ea typeface="Verdana" panose="020B0604030504040204" pitchFamily="34" charset="0"/>
                <a:cs typeface="Verdana" panose="020B0604030504040204" pitchFamily="34" charset="0"/>
              </a:endParaRPr>
            </a:p>
          </p:txBody>
        </p:sp>
      </p:grpSp>
    </p:spTree>
    <p:extLst>
      <p:ext uri="{BB962C8B-B14F-4D97-AF65-F5344CB8AC3E}">
        <p14:creationId xmlns:p14="http://schemas.microsoft.com/office/powerpoint/2010/main" val="1142756743"/>
      </p:ext>
    </p:extLst>
  </p:cSld>
  <p:clrMapOvr>
    <a:masterClrMapping/>
  </p:clrMapOvr>
  <mc:AlternateContent xmlns:mc="http://schemas.openxmlformats.org/markup-compatibility/2006" xmlns:p14="http://schemas.microsoft.com/office/powerpoint/2010/main">
    <mc:Choice Requires="p14">
      <p:transition spd="med" p14:dur="700" advClick="0" advTm="7000">
        <p:fade/>
      </p:transition>
    </mc:Choice>
    <mc:Fallback xmlns="">
      <p:transition spd="med" advClick="0" advTm="7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67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24812" y="399082"/>
            <a:ext cx="5860066" cy="646331"/>
          </a:xfrm>
          <a:prstGeom prst="rect">
            <a:avLst/>
          </a:prstGeom>
          <a:noFill/>
        </p:spPr>
        <p:txBody>
          <a:bodyPr wrap="none" rtlCol="0">
            <a:spAutoFit/>
          </a:bodyPr>
          <a:lstStyle/>
          <a:p>
            <a:r>
              <a:rPr lang="en-US" sz="3600" b="1" dirty="0">
                <a:solidFill>
                  <a:srgbClr val="FF3F7A"/>
                </a:solidFill>
                <a:latin typeface="Euclid" panose="02020503060505020303" pitchFamily="18" charset="0"/>
              </a:rPr>
              <a:t>Advantages and comparison</a:t>
            </a:r>
          </a:p>
        </p:txBody>
      </p:sp>
      <p:pic>
        <p:nvPicPr>
          <p:cNvPr id="3" name="Picture 2" hidden="1"/>
          <p:cNvPicPr>
            <a:picLocks noChangeAspect="1"/>
          </p:cNvPicPr>
          <p:nvPr/>
        </p:nvPicPr>
        <p:blipFill>
          <a:blip r:embed="rId5"/>
          <a:stretch>
            <a:fillRect/>
          </a:stretch>
        </p:blipFill>
        <p:spPr>
          <a:xfrm>
            <a:off x="1005372" y="1955463"/>
            <a:ext cx="8466667" cy="1961905"/>
          </a:xfrm>
          <a:prstGeom prst="rect">
            <a:avLst/>
          </a:prstGeom>
        </p:spPr>
      </p:pic>
      <p:grpSp>
        <p:nvGrpSpPr>
          <p:cNvPr id="4" name="Group 3"/>
          <p:cNvGrpSpPr/>
          <p:nvPr/>
        </p:nvGrpSpPr>
        <p:grpSpPr>
          <a:xfrm>
            <a:off x="9045182" y="4787626"/>
            <a:ext cx="2393633" cy="1305533"/>
            <a:chOff x="6895816" y="3852863"/>
            <a:chExt cx="2393633" cy="1305533"/>
          </a:xfrm>
        </p:grpSpPr>
        <p:cxnSp>
          <p:nvCxnSpPr>
            <p:cNvPr id="39" name="Straight Connector 38"/>
            <p:cNvCxnSpPr/>
            <p:nvPr/>
          </p:nvCxnSpPr>
          <p:spPr>
            <a:xfrm>
              <a:off x="6895816" y="4475603"/>
              <a:ext cx="2377440" cy="0"/>
            </a:xfrm>
            <a:prstGeom prst="line">
              <a:avLst/>
            </a:prstGeom>
            <a:ln w="12700">
              <a:solidFill>
                <a:srgbClr val="F5504E"/>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9289449" y="3852863"/>
              <a:ext cx="0" cy="1231900"/>
            </a:xfrm>
            <a:prstGeom prst="line">
              <a:avLst/>
            </a:prstGeom>
            <a:ln w="38100" cap="rnd">
              <a:solidFill>
                <a:srgbClr val="777777"/>
              </a:solidFill>
              <a:roun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44" name="lens"/>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21000000">
              <a:off x="7135837" y="3909197"/>
              <a:ext cx="1728399" cy="1249199"/>
            </a:xfrm>
            <a:prstGeom prst="rect">
              <a:avLst/>
            </a:prstGeom>
            <a:effectLst>
              <a:outerShdw blurRad="50800" dist="38100" dir="5400000" algn="ctr" rotWithShape="0">
                <a:srgbClr val="000000">
                  <a:alpha val="95000"/>
                </a:srgbClr>
              </a:outerShdw>
            </a:effectLst>
          </p:spPr>
        </p:pic>
        <p:cxnSp>
          <p:nvCxnSpPr>
            <p:cNvPr id="46" name="Straight Connector 45" hidden="1"/>
            <p:cNvCxnSpPr>
              <a:cxnSpLocks noChangeAspect="1"/>
            </p:cNvCxnSpPr>
            <p:nvPr/>
          </p:nvCxnSpPr>
          <p:spPr>
            <a:xfrm rot="120000" flipH="1">
              <a:off x="6919433" y="4275508"/>
              <a:ext cx="2336134" cy="502652"/>
            </a:xfrm>
            <a:prstGeom prst="line">
              <a:avLst/>
            </a:prstGeom>
            <a:ln w="9525" cap="rnd">
              <a:solidFill>
                <a:srgbClr val="FFFF00"/>
              </a:solidFill>
              <a:prstDash val="dash"/>
              <a:round/>
            </a:ln>
          </p:spPr>
          <p:style>
            <a:lnRef idx="1">
              <a:schemeClr val="accent1"/>
            </a:lnRef>
            <a:fillRef idx="0">
              <a:schemeClr val="accent1"/>
            </a:fillRef>
            <a:effectRef idx="0">
              <a:schemeClr val="accent1"/>
            </a:effectRef>
            <a:fontRef idx="minor">
              <a:schemeClr val="tx1"/>
            </a:fontRef>
          </p:style>
        </p:cxnSp>
        <p:sp>
          <p:nvSpPr>
            <p:cNvPr id="47" name="Oval 46"/>
            <p:cNvSpPr/>
            <p:nvPr/>
          </p:nvSpPr>
          <p:spPr>
            <a:xfrm>
              <a:off x="8354416" y="4452947"/>
              <a:ext cx="45719" cy="45719"/>
            </a:xfrm>
            <a:prstGeom prst="ellipse">
              <a:avLst/>
            </a:prstGeom>
            <a:solidFill>
              <a:srgbClr val="FF2F2F">
                <a:alpha val="78000"/>
              </a:srgbClr>
            </a:solidFill>
            <a:ln w="63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p:cNvSpPr/>
            <p:nvPr/>
          </p:nvSpPr>
          <p:spPr>
            <a:xfrm>
              <a:off x="8351500" y="4426331"/>
              <a:ext cx="91440" cy="91440"/>
            </a:xfrm>
            <a:prstGeom prst="ellipse">
              <a:avLst/>
            </a:prstGeom>
            <a:solidFill>
              <a:srgbClr val="FFC000"/>
            </a:solidFill>
            <a:ln w="63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0" name="Rectangle 49"/>
          <p:cNvSpPr/>
          <p:nvPr/>
        </p:nvSpPr>
        <p:spPr>
          <a:xfrm>
            <a:off x="454060" y="1154935"/>
            <a:ext cx="10621610" cy="1631216"/>
          </a:xfrm>
          <a:prstGeom prst="rect">
            <a:avLst/>
          </a:prstGeom>
        </p:spPr>
        <p:txBody>
          <a:bodyPr wrap="square">
            <a:spAutoFit/>
          </a:bodyPr>
          <a:lstStyle/>
          <a:p>
            <a:pPr marL="342900" indent="-342900">
              <a:lnSpc>
                <a:spcPct val="150000"/>
              </a:lnSpc>
              <a:buFont typeface="Arial" panose="020B0604020202020204" pitchFamily="34" charset="0"/>
              <a:buChar char="•"/>
            </a:pPr>
            <a:r>
              <a:rPr lang="en-US" sz="2400" b="1" dirty="0">
                <a:solidFill>
                  <a:schemeClr val="bg1">
                    <a:lumMod val="85000"/>
                  </a:schemeClr>
                </a:solidFill>
                <a:latin typeface="Segoe UI Symbol" panose="020B0502040204020203" pitchFamily="34" charset="0"/>
                <a:ea typeface="Segoe UI Symbol" panose="020B0502040204020203" pitchFamily="34" charset="0"/>
                <a:cs typeface="Times New Roman" panose="02020603050405020304" pitchFamily="18" charset="0"/>
              </a:rPr>
              <a:t>Simple if the pupil magnification of the lens is one.</a:t>
            </a:r>
          </a:p>
          <a:p>
            <a:pPr marL="342900" indent="-342900">
              <a:lnSpc>
                <a:spcPct val="150000"/>
              </a:lnSpc>
              <a:buFont typeface="Arial" panose="020B0604020202020204" pitchFamily="34" charset="0"/>
              <a:buChar char="•"/>
            </a:pPr>
            <a:r>
              <a:rPr lang="en-US" sz="2400" b="1" dirty="0">
                <a:solidFill>
                  <a:schemeClr val="bg1">
                    <a:lumMod val="85000"/>
                  </a:schemeClr>
                </a:solidFill>
                <a:latin typeface="Segoe UI Symbol" panose="020B0502040204020203" pitchFamily="34" charset="0"/>
                <a:ea typeface="Segoe UI Symbol" panose="020B0502040204020203" pitchFamily="34" charset="0"/>
                <a:cs typeface="Times New Roman" panose="02020603050405020304" pitchFamily="18" charset="0"/>
              </a:rPr>
              <a:t>Can be used to improve the depth of field of Scheimpflug cameras.</a:t>
            </a:r>
          </a:p>
          <a:p>
            <a:r>
              <a:rPr lang="en-US" sz="2800" b="1" dirty="0">
                <a:solidFill>
                  <a:srgbClr val="3A9AFF"/>
                </a:solidFill>
                <a:latin typeface="Segoe UI Symbol" panose="020B0502040204020203" pitchFamily="34" charset="0"/>
                <a:ea typeface="Segoe UI Symbol" panose="020B0502040204020203" pitchFamily="34" charset="0"/>
                <a:cs typeface="Times New Roman" panose="02020603050405020304" pitchFamily="18" charset="0"/>
              </a:rPr>
              <a:t>         </a:t>
            </a:r>
          </a:p>
        </p:txBody>
      </p:sp>
      <p:pic>
        <p:nvPicPr>
          <p:cNvPr id="6" name="slide30v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2305454" y="6451600"/>
            <a:ext cx="406400" cy="406400"/>
          </a:xfrm>
          <a:prstGeom prst="rect">
            <a:avLst/>
          </a:prstGeom>
        </p:spPr>
      </p:pic>
    </p:spTree>
    <p:extLst>
      <p:ext uri="{BB962C8B-B14F-4D97-AF65-F5344CB8AC3E}">
        <p14:creationId xmlns:p14="http://schemas.microsoft.com/office/powerpoint/2010/main" val="3845010009"/>
      </p:ext>
    </p:extLst>
  </p:cSld>
  <p:clrMapOvr>
    <a:masterClrMapping/>
  </p:clrMapOvr>
  <mc:AlternateContent xmlns:mc="http://schemas.openxmlformats.org/markup-compatibility/2006" xmlns:p14="http://schemas.microsoft.com/office/powerpoint/2010/main">
    <mc:Choice Requires="p14">
      <p:transition spd="med" p14:dur="700" advClick="0" advTm="4500">
        <p:fade/>
      </p:transition>
    </mc:Choice>
    <mc:Fallback xmlns="">
      <p:transition spd="med" advClick="0" advTm="45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223"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24812" y="399082"/>
            <a:ext cx="1466684" cy="646331"/>
          </a:xfrm>
          <a:prstGeom prst="rect">
            <a:avLst/>
          </a:prstGeom>
          <a:noFill/>
        </p:spPr>
        <p:txBody>
          <a:bodyPr wrap="none" rtlCol="0">
            <a:spAutoFit/>
          </a:bodyPr>
          <a:lstStyle/>
          <a:p>
            <a:r>
              <a:rPr lang="en-US" sz="3600" b="1" dirty="0">
                <a:solidFill>
                  <a:srgbClr val="FF3F7A"/>
                </a:solidFill>
                <a:latin typeface="Euclid" panose="02020503060505020303" pitchFamily="18" charset="0"/>
              </a:rPr>
              <a:t>Model</a:t>
            </a:r>
          </a:p>
        </p:txBody>
      </p:sp>
      <p:sp>
        <p:nvSpPr>
          <p:cNvPr id="7" name="Rectangle 6" hidden="1"/>
          <p:cNvSpPr/>
          <p:nvPr/>
        </p:nvSpPr>
        <p:spPr>
          <a:xfrm>
            <a:off x="521293" y="1714148"/>
            <a:ext cx="8631252" cy="888762"/>
          </a:xfrm>
          <a:prstGeom prst="rect">
            <a:avLst/>
          </a:prstGeom>
          <a:blipFill>
            <a:blip r:embed="rId5"/>
            <a:stretch>
              <a:fillRect/>
            </a:stretch>
          </a:blip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 name="Rectangle 7"/>
              <p:cNvSpPr/>
              <p:nvPr/>
            </p:nvSpPr>
            <p:spPr>
              <a:xfrm>
                <a:off x="131511" y="1596971"/>
                <a:ext cx="9358899" cy="92140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eqArr>
                        <m:eqArrPr>
                          <m:ctrlPr>
                            <a:rPr lang="en-US" sz="2000" i="1" smtClean="0">
                              <a:solidFill>
                                <a:srgbClr val="FFFF00"/>
                              </a:solidFill>
                              <a:latin typeface="Cambria Math" panose="02040503050406030204" pitchFamily="18" charset="0"/>
                            </a:rPr>
                          </m:ctrlPr>
                        </m:eqArrPr>
                        <m:e>
                          <m:sPre>
                            <m:sPrePr>
                              <m:ctrlPr>
                                <a:rPr lang="en-US" sz="2000" i="1" smtClean="0">
                                  <a:solidFill>
                                    <a:srgbClr val="F5504E"/>
                                  </a:solidFill>
                                  <a:latin typeface="Cambria Math" panose="02040503050406030204" pitchFamily="18" charset="0"/>
                                </a:rPr>
                              </m:ctrlPr>
                            </m:sPrePr>
                            <m:sub>
                              <m:r>
                                <a:rPr lang="en-US" sz="2000" i="0">
                                  <a:solidFill>
                                    <a:srgbClr val="F5504E"/>
                                  </a:solidFill>
                                  <a:latin typeface="Cambria Math" panose="02040503050406030204" pitchFamily="18" charset="0"/>
                                </a:rPr>
                                <m:t>  </m:t>
                              </m:r>
                            </m:sub>
                            <m:sup>
                              <m:r>
                                <a:rPr lang="en-US" sz="2000" i="1">
                                  <a:solidFill>
                                    <a:srgbClr val="F5504E"/>
                                  </a:solidFill>
                                  <a:latin typeface="Cambria Math" panose="02040503050406030204" pitchFamily="18" charset="0"/>
                                </a:rPr>
                                <m:t>𝐼</m:t>
                              </m:r>
                            </m:sup>
                            <m:e>
                              <m:acc>
                                <m:accPr>
                                  <m:chr m:val="́"/>
                                  <m:ctrlPr>
                                    <a:rPr lang="en-US" sz="2000" i="1">
                                      <a:solidFill>
                                        <a:srgbClr val="F5504E"/>
                                      </a:solidFill>
                                      <a:latin typeface="Cambria Math" panose="02040503050406030204" pitchFamily="18" charset="0"/>
                                    </a:rPr>
                                  </m:ctrlPr>
                                </m:accPr>
                                <m:e>
                                  <m:r>
                                    <m:rPr>
                                      <m:nor/>
                                    </m:rPr>
                                    <a:rPr lang="en-US" sz="2000" i="1">
                                      <a:solidFill>
                                        <a:srgbClr val="F5504E"/>
                                      </a:solidFill>
                                      <a:latin typeface="Cambria Math" panose="02040503050406030204" pitchFamily="18" charset="0"/>
                                    </a:rPr>
                                    <m:t>x</m:t>
                                  </m:r>
                                </m:e>
                              </m:acc>
                            </m:e>
                          </m:sPre>
                          <m:r>
                            <a:rPr lang="en-US" sz="2000" i="0" smtClean="0">
                              <a:solidFill>
                                <a:schemeClr val="bg1">
                                  <a:lumMod val="85000"/>
                                </a:schemeClr>
                              </a:solidFill>
                              <a:latin typeface="Cambria Math" panose="02040503050406030204" pitchFamily="18" charset="0"/>
                            </a:rPr>
                            <m:t>=&amp;</m:t>
                          </m:r>
                          <m:sSup>
                            <m:sSupPr>
                              <m:ctrlPr>
                                <a:rPr lang="en-US" sz="2000" i="1">
                                  <a:solidFill>
                                    <a:schemeClr val="bg1">
                                      <a:lumMod val="85000"/>
                                    </a:schemeClr>
                                  </a:solidFill>
                                  <a:latin typeface="Cambria Math" panose="02040503050406030204" pitchFamily="18" charset="0"/>
                                </a:rPr>
                              </m:ctrlPr>
                            </m:sSupPr>
                            <m:e>
                              <m:sSubSup>
                                <m:sSubSupPr>
                                  <m:ctrlPr>
                                    <a:rPr lang="en-US" sz="2000" b="0" i="1" smtClean="0">
                                      <a:solidFill>
                                        <a:schemeClr val="bg1">
                                          <a:lumMod val="85000"/>
                                        </a:schemeClr>
                                      </a:solidFill>
                                      <a:latin typeface="Cambria Math" panose="02040503050406030204" pitchFamily="18" charset="0"/>
                                    </a:rPr>
                                  </m:ctrlPr>
                                </m:sSubSupPr>
                                <m:e>
                                  <m:r>
                                    <a:rPr lang="en-US" sz="2000" i="1">
                                      <a:solidFill>
                                        <a:schemeClr val="bg1">
                                          <a:lumMod val="85000"/>
                                        </a:schemeClr>
                                      </a:solidFill>
                                      <a:latin typeface="Cambria Math" panose="02040503050406030204" pitchFamily="18" charset="0"/>
                                    </a:rPr>
                                    <m:t>𝑅</m:t>
                                  </m:r>
                                </m:e>
                                <m:sub>
                                  <m:r>
                                    <a:rPr lang="en-US" sz="2000" i="1">
                                      <a:solidFill>
                                        <a:schemeClr val="bg1">
                                          <a:lumMod val="85000"/>
                                        </a:schemeClr>
                                      </a:solidFill>
                                      <a:latin typeface="Cambria Math" panose="02040503050406030204" pitchFamily="18" charset="0"/>
                                    </a:rPr>
                                    <m:t>𝑖</m:t>
                                  </m:r>
                                </m:sub>
                                <m:sup>
                                  <m:r>
                                    <a:rPr lang="en-US" sz="2000" b="0" i="1" smtClean="0">
                                      <a:solidFill>
                                        <a:schemeClr val="bg1">
                                          <a:lumMod val="85000"/>
                                        </a:schemeClr>
                                      </a:solidFill>
                                      <a:latin typeface="Cambria Math" panose="02040503050406030204" pitchFamily="18" charset="0"/>
                                    </a:rPr>
                                    <m:t>𝑇</m:t>
                                  </m:r>
                                </m:sup>
                              </m:sSubSup>
                            </m:e>
                            <m:sup>
                              <m:r>
                                <a:rPr lang="en-US" sz="2000" b="0" i="1" smtClean="0">
                                  <a:solidFill>
                                    <a:schemeClr val="bg1">
                                      <a:lumMod val="85000"/>
                                    </a:schemeClr>
                                  </a:solidFill>
                                  <a:latin typeface="Cambria Math" panose="02040503050406030204" pitchFamily="18" charset="0"/>
                                </a:rPr>
                                <m:t> </m:t>
                              </m:r>
                            </m:sup>
                          </m:sSup>
                          <m:d>
                            <m:dPr>
                              <m:ctrlPr>
                                <a:rPr lang="en-US" sz="2000" i="1">
                                  <a:solidFill>
                                    <a:schemeClr val="bg1">
                                      <a:lumMod val="85000"/>
                                    </a:schemeClr>
                                  </a:solidFill>
                                  <a:latin typeface="Cambria Math" panose="02040503050406030204" pitchFamily="18" charset="0"/>
                                </a:rPr>
                              </m:ctrlPr>
                            </m:dPr>
                            <m:e>
                              <m:sSub>
                                <m:sSubPr>
                                  <m:ctrlPr>
                                    <a:rPr lang="en-US" sz="2000" i="1">
                                      <a:solidFill>
                                        <a:schemeClr val="bg1">
                                          <a:lumMod val="85000"/>
                                        </a:schemeClr>
                                      </a:solidFill>
                                      <a:latin typeface="Cambria Math" panose="02040503050406030204" pitchFamily="18" charset="0"/>
                                    </a:rPr>
                                  </m:ctrlPr>
                                </m:sSubPr>
                                <m:e>
                                  <m:acc>
                                    <m:accPr>
                                      <m:chr m:val="́"/>
                                      <m:ctrlPr>
                                        <a:rPr lang="en-US" sz="2000" i="1">
                                          <a:solidFill>
                                            <a:schemeClr val="bg1">
                                              <a:lumMod val="85000"/>
                                            </a:schemeClr>
                                          </a:solidFill>
                                          <a:latin typeface="Cambria Math" panose="02040503050406030204" pitchFamily="18" charset="0"/>
                                        </a:rPr>
                                      </m:ctrlPr>
                                    </m:accPr>
                                    <m:e>
                                      <m:r>
                                        <a:rPr lang="en-US" sz="2000" i="1">
                                          <a:solidFill>
                                            <a:schemeClr val="bg1">
                                              <a:lumMod val="85000"/>
                                            </a:schemeClr>
                                          </a:solidFill>
                                          <a:latin typeface="Cambria Math" panose="02040503050406030204" pitchFamily="18" charset="0"/>
                                        </a:rPr>
                                        <m:t>𝑑</m:t>
                                      </m:r>
                                    </m:e>
                                  </m:acc>
                                </m:e>
                                <m:sub>
                                  <m:r>
                                    <a:rPr lang="en-US" sz="2000" i="1">
                                      <a:solidFill>
                                        <a:schemeClr val="bg1">
                                          <a:lumMod val="85000"/>
                                        </a:schemeClr>
                                      </a:solidFill>
                                      <a:latin typeface="Cambria Math" panose="02040503050406030204" pitchFamily="18" charset="0"/>
                                    </a:rPr>
                                    <m:t>𝑒</m:t>
                                  </m:r>
                                </m:sub>
                              </m:sSub>
                              <m:r>
                                <a:rPr lang="en-US" sz="2000" i="0">
                                  <a:solidFill>
                                    <a:schemeClr val="bg1">
                                      <a:lumMod val="85000"/>
                                    </a:schemeClr>
                                  </a:solidFill>
                                  <a:latin typeface="Cambria Math" panose="02040503050406030204" pitchFamily="18" charset="0"/>
                                </a:rPr>
                                <m:t> </m:t>
                              </m:r>
                              <m:sSub>
                                <m:sSubPr>
                                  <m:ctrlPr>
                                    <a:rPr lang="en-US" sz="2000" i="1">
                                      <a:solidFill>
                                        <a:schemeClr val="bg1">
                                          <a:lumMod val="85000"/>
                                        </a:schemeClr>
                                      </a:solidFill>
                                      <a:latin typeface="Cambria Math" panose="02040503050406030204" pitchFamily="18" charset="0"/>
                                    </a:rPr>
                                  </m:ctrlPr>
                                </m:sSubPr>
                                <m:e>
                                  <m:r>
                                    <a:rPr lang="en-US" sz="2000" b="1" i="1">
                                      <a:solidFill>
                                        <a:schemeClr val="bg1">
                                          <a:lumMod val="85000"/>
                                        </a:schemeClr>
                                      </a:solidFill>
                                      <a:latin typeface="Cambria Math" panose="02040503050406030204" pitchFamily="18" charset="0"/>
                                    </a:rPr>
                                    <m:t>𝒓</m:t>
                                  </m:r>
                                </m:e>
                                <m:sub>
                                  <m:r>
                                    <a:rPr lang="en-US" sz="2000" b="0" i="0">
                                      <a:solidFill>
                                        <a:schemeClr val="bg1">
                                          <a:lumMod val="85000"/>
                                        </a:schemeClr>
                                      </a:solidFill>
                                      <a:latin typeface="Cambria Math" panose="02040503050406030204" pitchFamily="18" charset="0"/>
                                    </a:rPr>
                                    <m:t>𝓁</m:t>
                                  </m:r>
                                  <m:r>
                                    <a:rPr lang="en-US" sz="2000" b="0" i="0">
                                      <a:solidFill>
                                        <a:schemeClr val="bg1">
                                          <a:lumMod val="85000"/>
                                        </a:schemeClr>
                                      </a:solidFill>
                                      <a:latin typeface="Cambria Math" panose="02040503050406030204" pitchFamily="18" charset="0"/>
                                    </a:rPr>
                                    <m:t>,3</m:t>
                                  </m:r>
                                </m:sub>
                              </m:sSub>
                              <m:r>
                                <a:rPr lang="en-US" sz="2000" b="0" i="0">
                                  <a:solidFill>
                                    <a:schemeClr val="bg1">
                                      <a:lumMod val="85000"/>
                                    </a:schemeClr>
                                  </a:solidFill>
                                  <a:latin typeface="Cambria Math" panose="02040503050406030204" pitchFamily="18" charset="0"/>
                                </a:rPr>
                                <m:t>−</m:t>
                              </m:r>
                              <m:sSub>
                                <m:sSubPr>
                                  <m:ctrlPr>
                                    <a:rPr lang="en-US" sz="2000" b="0" i="1">
                                      <a:solidFill>
                                        <a:schemeClr val="bg1">
                                          <a:lumMod val="85000"/>
                                        </a:schemeClr>
                                      </a:solidFill>
                                      <a:latin typeface="Cambria Math" panose="02040503050406030204" pitchFamily="18" charset="0"/>
                                    </a:rPr>
                                  </m:ctrlPr>
                                </m:sSubPr>
                                <m:e>
                                  <m:r>
                                    <a:rPr lang="en-US" sz="2000" b="1" i="1">
                                      <a:solidFill>
                                        <a:schemeClr val="bg1">
                                          <a:lumMod val="85000"/>
                                        </a:schemeClr>
                                      </a:solidFill>
                                      <a:latin typeface="Cambria Math" panose="02040503050406030204" pitchFamily="18" charset="0"/>
                                    </a:rPr>
                                    <m:t>𝒕</m:t>
                                  </m:r>
                                </m:e>
                                <m:sub>
                                  <m:r>
                                    <a:rPr lang="en-US" sz="2000" b="0" i="1">
                                      <a:solidFill>
                                        <a:schemeClr val="bg1">
                                          <a:lumMod val="85000"/>
                                        </a:schemeClr>
                                      </a:solidFill>
                                      <a:latin typeface="Cambria Math" panose="02040503050406030204" pitchFamily="18" charset="0"/>
                                    </a:rPr>
                                    <m:t>𝑖</m:t>
                                  </m:r>
                                </m:sub>
                              </m:sSub>
                            </m:e>
                          </m:d>
                          <m:r>
                            <a:rPr lang="en-US" sz="2000" b="0" i="0" smtClean="0">
                              <a:solidFill>
                                <a:schemeClr val="bg1">
                                  <a:lumMod val="85000"/>
                                </a:schemeClr>
                              </a:solidFill>
                              <a:latin typeface="Cambria Math" panose="02040503050406030204" pitchFamily="18" charset="0"/>
                            </a:rPr>
                            <m:t>&amp;+</m:t>
                          </m:r>
                          <m:f>
                            <m:fPr>
                              <m:ctrlPr>
                                <a:rPr lang="en-US" sz="2000" b="0" i="1">
                                  <a:solidFill>
                                    <a:schemeClr val="bg1">
                                      <a:lumMod val="85000"/>
                                    </a:schemeClr>
                                  </a:solidFill>
                                  <a:latin typeface="Cambria Math" panose="02040503050406030204" pitchFamily="18" charset="0"/>
                                </a:rPr>
                              </m:ctrlPr>
                            </m:fPr>
                            <m:num>
                              <m:d>
                                <m:dPr>
                                  <m:ctrlPr>
                                    <a:rPr lang="en-US" sz="2000" b="0" i="1">
                                      <a:solidFill>
                                        <a:schemeClr val="bg1">
                                          <a:lumMod val="85000"/>
                                        </a:schemeClr>
                                      </a:solidFill>
                                      <a:latin typeface="Cambria Math" panose="02040503050406030204" pitchFamily="18" charset="0"/>
                                    </a:rPr>
                                  </m:ctrlPr>
                                </m:dPr>
                                <m:e>
                                  <m:sSub>
                                    <m:sSubPr>
                                      <m:ctrlPr>
                                        <a:rPr lang="en-US" sz="2000" b="0" i="1">
                                          <a:solidFill>
                                            <a:schemeClr val="bg1">
                                              <a:lumMod val="85000"/>
                                            </a:schemeClr>
                                          </a:solidFill>
                                          <a:latin typeface="Cambria Math" panose="02040503050406030204" pitchFamily="18" charset="0"/>
                                        </a:rPr>
                                      </m:ctrlPr>
                                    </m:sSubPr>
                                    <m:e>
                                      <m:acc>
                                        <m:accPr>
                                          <m:chr m:val="̂"/>
                                          <m:ctrlPr>
                                            <a:rPr lang="en-US" sz="2000" b="0" i="1">
                                              <a:solidFill>
                                                <a:schemeClr val="bg1">
                                                  <a:lumMod val="85000"/>
                                                </a:schemeClr>
                                              </a:solidFill>
                                              <a:latin typeface="Cambria Math" panose="02040503050406030204" pitchFamily="18" charset="0"/>
                                            </a:rPr>
                                          </m:ctrlPr>
                                        </m:accPr>
                                        <m:e>
                                          <m:r>
                                            <a:rPr lang="en-US" sz="2000" b="1" i="1">
                                              <a:solidFill>
                                                <a:schemeClr val="bg1">
                                                  <a:lumMod val="85000"/>
                                                </a:schemeClr>
                                              </a:solidFill>
                                              <a:latin typeface="Cambria Math" panose="02040503050406030204" pitchFamily="18" charset="0"/>
                                            </a:rPr>
                                            <m:t>𝒏</m:t>
                                          </m:r>
                                        </m:e>
                                      </m:acc>
                                    </m:e>
                                    <m:sub>
                                      <m:r>
                                        <a:rPr lang="en-US" sz="2000" b="0" i="1">
                                          <a:solidFill>
                                            <a:schemeClr val="bg1">
                                              <a:lumMod val="85000"/>
                                            </a:schemeClr>
                                          </a:solidFill>
                                          <a:latin typeface="Cambria Math" panose="02040503050406030204" pitchFamily="18" charset="0"/>
                                        </a:rPr>
                                        <m:t>𝑖</m:t>
                                      </m:r>
                                    </m:sub>
                                  </m:sSub>
                                  <m:d>
                                    <m:dPr>
                                      <m:ctrlPr>
                                        <a:rPr lang="en-US" sz="2000" b="0" i="1">
                                          <a:solidFill>
                                            <a:schemeClr val="bg1">
                                              <a:lumMod val="85000"/>
                                            </a:schemeClr>
                                          </a:solidFill>
                                          <a:latin typeface="Cambria Math" panose="02040503050406030204" pitchFamily="18" charset="0"/>
                                        </a:rPr>
                                      </m:ctrlPr>
                                    </m:dPr>
                                    <m:e>
                                      <m:r>
                                        <a:rPr lang="en-US" sz="2000" b="0" i="0">
                                          <a:solidFill>
                                            <a:schemeClr val="bg1">
                                              <a:lumMod val="85000"/>
                                            </a:schemeClr>
                                          </a:solidFill>
                                          <a:latin typeface="Cambria Math" panose="02040503050406030204" pitchFamily="18" charset="0"/>
                                        </a:rPr>
                                        <m:t>3</m:t>
                                      </m:r>
                                    </m:e>
                                  </m:d>
                                  <m:sSub>
                                    <m:sSubPr>
                                      <m:ctrlPr>
                                        <a:rPr lang="en-US" sz="2000" b="0" i="1">
                                          <a:solidFill>
                                            <a:schemeClr val="bg1">
                                              <a:lumMod val="85000"/>
                                            </a:schemeClr>
                                          </a:solidFill>
                                          <a:latin typeface="Cambria Math" panose="02040503050406030204" pitchFamily="18" charset="0"/>
                                        </a:rPr>
                                      </m:ctrlPr>
                                    </m:sSubPr>
                                    <m:e>
                                      <m:acc>
                                        <m:accPr>
                                          <m:chr m:val="́"/>
                                          <m:ctrlPr>
                                            <a:rPr lang="en-US" sz="2000" b="0" i="1">
                                              <a:solidFill>
                                                <a:schemeClr val="bg1">
                                                  <a:lumMod val="85000"/>
                                                </a:schemeClr>
                                              </a:solidFill>
                                              <a:latin typeface="Cambria Math" panose="02040503050406030204" pitchFamily="18" charset="0"/>
                                            </a:rPr>
                                          </m:ctrlPr>
                                        </m:accPr>
                                        <m:e>
                                          <m:r>
                                            <a:rPr lang="en-US" sz="2000" b="0" i="1">
                                              <a:solidFill>
                                                <a:schemeClr val="bg1">
                                                  <a:lumMod val="85000"/>
                                                </a:schemeClr>
                                              </a:solidFill>
                                              <a:latin typeface="Cambria Math" panose="02040503050406030204" pitchFamily="18" charset="0"/>
                                            </a:rPr>
                                            <m:t>𝑧</m:t>
                                          </m:r>
                                        </m:e>
                                      </m:acc>
                                    </m:e>
                                    <m:sub>
                                      <m:r>
                                        <a:rPr lang="en-US" sz="2000" b="0" i="1">
                                          <a:solidFill>
                                            <a:schemeClr val="bg1">
                                              <a:lumMod val="85000"/>
                                            </a:schemeClr>
                                          </a:solidFill>
                                          <a:latin typeface="Cambria Math" panose="02040503050406030204" pitchFamily="18" charset="0"/>
                                        </a:rPr>
                                        <m:t>𝑜</m:t>
                                      </m:r>
                                    </m:sub>
                                  </m:sSub>
                                  <m:r>
                                    <a:rPr lang="en-US" sz="2000" b="0" i="0">
                                      <a:solidFill>
                                        <a:schemeClr val="bg1">
                                          <a:lumMod val="85000"/>
                                        </a:schemeClr>
                                      </a:solidFill>
                                      <a:latin typeface="Cambria Math" panose="02040503050406030204" pitchFamily="18" charset="0"/>
                                    </a:rPr>
                                    <m:t>−</m:t>
                                  </m:r>
                                  <m:sSub>
                                    <m:sSubPr>
                                      <m:ctrlPr>
                                        <a:rPr lang="en-US" sz="2000" b="0" i="1">
                                          <a:solidFill>
                                            <a:schemeClr val="bg1">
                                              <a:lumMod val="85000"/>
                                            </a:schemeClr>
                                          </a:solidFill>
                                          <a:latin typeface="Cambria Math" panose="02040503050406030204" pitchFamily="18" charset="0"/>
                                        </a:rPr>
                                      </m:ctrlPr>
                                    </m:sSubPr>
                                    <m:e>
                                      <m:acc>
                                        <m:accPr>
                                          <m:chr m:val="́"/>
                                          <m:ctrlPr>
                                            <a:rPr lang="en-US" sz="2000" b="0" i="1">
                                              <a:solidFill>
                                                <a:schemeClr val="bg1">
                                                  <a:lumMod val="85000"/>
                                                </a:schemeClr>
                                              </a:solidFill>
                                              <a:latin typeface="Cambria Math" panose="02040503050406030204" pitchFamily="18" charset="0"/>
                                            </a:rPr>
                                          </m:ctrlPr>
                                        </m:accPr>
                                        <m:e>
                                          <m:r>
                                            <a:rPr lang="en-US" sz="2000" b="0" i="1">
                                              <a:solidFill>
                                                <a:schemeClr val="bg1">
                                                  <a:lumMod val="85000"/>
                                                </a:schemeClr>
                                              </a:solidFill>
                                              <a:latin typeface="Cambria Math" panose="02040503050406030204" pitchFamily="18" charset="0"/>
                                            </a:rPr>
                                            <m:t>𝑑</m:t>
                                          </m:r>
                                        </m:e>
                                      </m:acc>
                                    </m:e>
                                    <m:sub>
                                      <m:r>
                                        <a:rPr lang="en-US" sz="2000" b="0" i="1">
                                          <a:solidFill>
                                            <a:schemeClr val="bg1">
                                              <a:lumMod val="85000"/>
                                            </a:schemeClr>
                                          </a:solidFill>
                                          <a:latin typeface="Cambria Math" panose="02040503050406030204" pitchFamily="18" charset="0"/>
                                        </a:rPr>
                                        <m:t>𝑒</m:t>
                                      </m:r>
                                    </m:sub>
                                  </m:sSub>
                                  <m:sSubSup>
                                    <m:sSubSupPr>
                                      <m:ctrlPr>
                                        <a:rPr lang="en-US" sz="2000" b="0" i="1">
                                          <a:solidFill>
                                            <a:schemeClr val="bg1">
                                              <a:lumMod val="85000"/>
                                            </a:schemeClr>
                                          </a:solidFill>
                                          <a:latin typeface="Cambria Math" panose="02040503050406030204" pitchFamily="18" charset="0"/>
                                        </a:rPr>
                                      </m:ctrlPr>
                                    </m:sSubSupPr>
                                    <m:e>
                                      <m:acc>
                                        <m:accPr>
                                          <m:chr m:val="̂"/>
                                          <m:ctrlPr>
                                            <a:rPr lang="en-US" sz="2000" b="0" i="1">
                                              <a:solidFill>
                                                <a:schemeClr val="bg1">
                                                  <a:lumMod val="85000"/>
                                                </a:schemeClr>
                                              </a:solidFill>
                                              <a:latin typeface="Cambria Math" panose="02040503050406030204" pitchFamily="18" charset="0"/>
                                            </a:rPr>
                                          </m:ctrlPr>
                                        </m:accPr>
                                        <m:e>
                                          <m:r>
                                            <a:rPr lang="en-US" sz="2000" b="1" i="1">
                                              <a:solidFill>
                                                <a:schemeClr val="bg1">
                                                  <a:lumMod val="85000"/>
                                                </a:schemeClr>
                                              </a:solidFill>
                                              <a:latin typeface="Cambria Math" panose="02040503050406030204" pitchFamily="18" charset="0"/>
                                            </a:rPr>
                                            <m:t>𝒏</m:t>
                                          </m:r>
                                        </m:e>
                                      </m:acc>
                                    </m:e>
                                    <m:sub>
                                      <m:r>
                                        <a:rPr lang="en-US" sz="2000" b="0" i="1">
                                          <a:solidFill>
                                            <a:schemeClr val="bg1">
                                              <a:lumMod val="85000"/>
                                            </a:schemeClr>
                                          </a:solidFill>
                                          <a:latin typeface="Cambria Math" panose="02040503050406030204" pitchFamily="18" charset="0"/>
                                        </a:rPr>
                                        <m:t>𝑖</m:t>
                                      </m:r>
                                    </m:sub>
                                    <m:sup>
                                      <m:r>
                                        <a:rPr lang="en-US" sz="2000" b="0" i="1">
                                          <a:solidFill>
                                            <a:schemeClr val="bg1">
                                              <a:lumMod val="85000"/>
                                            </a:schemeClr>
                                          </a:solidFill>
                                          <a:latin typeface="Cambria Math" panose="02040503050406030204" pitchFamily="18" charset="0"/>
                                        </a:rPr>
                                        <m:t>𝑇</m:t>
                                      </m:r>
                                    </m:sup>
                                  </m:sSubSup>
                                  <m:r>
                                    <a:rPr lang="en-US" sz="2000" b="0" i="0">
                                      <a:solidFill>
                                        <a:schemeClr val="bg1">
                                          <a:lumMod val="85000"/>
                                        </a:schemeClr>
                                      </a:solidFill>
                                      <a:latin typeface="Cambria Math" panose="02040503050406030204" pitchFamily="18" charset="0"/>
                                    </a:rPr>
                                    <m:t> </m:t>
                                  </m:r>
                                  <m:sSub>
                                    <m:sSubPr>
                                      <m:ctrlPr>
                                        <a:rPr lang="en-US" sz="2000" b="0" i="1">
                                          <a:solidFill>
                                            <a:schemeClr val="bg1">
                                              <a:lumMod val="85000"/>
                                            </a:schemeClr>
                                          </a:solidFill>
                                          <a:latin typeface="Cambria Math" panose="02040503050406030204" pitchFamily="18" charset="0"/>
                                        </a:rPr>
                                      </m:ctrlPr>
                                    </m:sSubPr>
                                    <m:e>
                                      <m:r>
                                        <a:rPr lang="en-US" sz="2000" b="1" i="1">
                                          <a:solidFill>
                                            <a:schemeClr val="bg1">
                                              <a:lumMod val="85000"/>
                                            </a:schemeClr>
                                          </a:solidFill>
                                          <a:latin typeface="Cambria Math" panose="02040503050406030204" pitchFamily="18" charset="0"/>
                                        </a:rPr>
                                        <m:t>𝒓</m:t>
                                      </m:r>
                                    </m:e>
                                    <m:sub>
                                      <m:r>
                                        <a:rPr lang="en-US" sz="2000" b="0" i="0">
                                          <a:solidFill>
                                            <a:schemeClr val="bg1">
                                              <a:lumMod val="85000"/>
                                            </a:schemeClr>
                                          </a:solidFill>
                                          <a:latin typeface="Cambria Math" panose="02040503050406030204" pitchFamily="18" charset="0"/>
                                        </a:rPr>
                                        <m:t>𝓁</m:t>
                                      </m:r>
                                      <m:r>
                                        <a:rPr lang="en-US" sz="2000" b="0" i="0">
                                          <a:solidFill>
                                            <a:schemeClr val="bg1">
                                              <a:lumMod val="85000"/>
                                            </a:schemeClr>
                                          </a:solidFill>
                                          <a:latin typeface="Cambria Math" panose="02040503050406030204" pitchFamily="18" charset="0"/>
                                        </a:rPr>
                                        <m:t>,3</m:t>
                                      </m:r>
                                    </m:sub>
                                  </m:sSub>
                                </m:e>
                              </m:d>
                            </m:num>
                            <m:den>
                              <m:sSubSup>
                                <m:sSubSupPr>
                                  <m:ctrlPr>
                                    <a:rPr lang="en-US" sz="2000" b="0" i="1">
                                      <a:solidFill>
                                        <a:schemeClr val="bg1">
                                          <a:lumMod val="85000"/>
                                        </a:schemeClr>
                                      </a:solidFill>
                                      <a:latin typeface="Cambria Math" panose="02040503050406030204" pitchFamily="18" charset="0"/>
                                    </a:rPr>
                                  </m:ctrlPr>
                                </m:sSubSupPr>
                                <m:e>
                                  <m:acc>
                                    <m:accPr>
                                      <m:chr m:val="̂"/>
                                      <m:ctrlPr>
                                        <a:rPr lang="en-US" sz="2000" b="0" i="1">
                                          <a:solidFill>
                                            <a:schemeClr val="bg1">
                                              <a:lumMod val="85000"/>
                                            </a:schemeClr>
                                          </a:solidFill>
                                          <a:latin typeface="Cambria Math" panose="02040503050406030204" pitchFamily="18" charset="0"/>
                                        </a:rPr>
                                      </m:ctrlPr>
                                    </m:accPr>
                                    <m:e>
                                      <m:r>
                                        <a:rPr lang="en-US" sz="2000" b="1" i="1">
                                          <a:solidFill>
                                            <a:schemeClr val="bg1">
                                              <a:lumMod val="85000"/>
                                            </a:schemeClr>
                                          </a:solidFill>
                                          <a:latin typeface="Cambria Math" panose="02040503050406030204" pitchFamily="18" charset="0"/>
                                        </a:rPr>
                                        <m:t>𝒏</m:t>
                                      </m:r>
                                    </m:e>
                                  </m:acc>
                                </m:e>
                                <m:sub>
                                  <m:r>
                                    <a:rPr lang="en-US" sz="2000" b="0" i="1">
                                      <a:solidFill>
                                        <a:schemeClr val="bg1">
                                          <a:lumMod val="85000"/>
                                        </a:schemeClr>
                                      </a:solidFill>
                                      <a:latin typeface="Cambria Math" panose="02040503050406030204" pitchFamily="18" charset="0"/>
                                    </a:rPr>
                                    <m:t>𝑖</m:t>
                                  </m:r>
                                </m:sub>
                                <m:sup>
                                  <m:r>
                                    <a:rPr lang="en-US" sz="2000" b="0" i="1">
                                      <a:solidFill>
                                        <a:schemeClr val="bg1">
                                          <a:lumMod val="85000"/>
                                        </a:schemeClr>
                                      </a:solidFill>
                                      <a:latin typeface="Cambria Math" panose="02040503050406030204" pitchFamily="18" charset="0"/>
                                    </a:rPr>
                                    <m:t>𝑇</m:t>
                                  </m:r>
                                </m:sup>
                              </m:sSubSup>
                              <m:sPre>
                                <m:sPrePr>
                                  <m:ctrlPr>
                                    <a:rPr lang="en-US" sz="2000" b="0" i="1">
                                      <a:solidFill>
                                        <a:schemeClr val="bg1">
                                          <a:lumMod val="85000"/>
                                        </a:schemeClr>
                                      </a:solidFill>
                                      <a:latin typeface="Cambria Math" panose="02040503050406030204" pitchFamily="18" charset="0"/>
                                    </a:rPr>
                                  </m:ctrlPr>
                                </m:sPrePr>
                                <m:sub>
                                  <m:r>
                                    <a:rPr lang="en-US" sz="2000" b="0" i="0">
                                      <a:solidFill>
                                        <a:schemeClr val="bg1">
                                          <a:lumMod val="85000"/>
                                        </a:schemeClr>
                                      </a:solidFill>
                                      <a:latin typeface="Cambria Math" panose="02040503050406030204" pitchFamily="18" charset="0"/>
                                    </a:rPr>
                                    <m:t> </m:t>
                                  </m:r>
                                </m:sub>
                                <m:sup>
                                  <m:r>
                                    <a:rPr lang="en-US" sz="2000" b="0" i="0">
                                      <a:solidFill>
                                        <a:schemeClr val="bg1">
                                          <a:lumMod val="85000"/>
                                        </a:schemeClr>
                                      </a:solidFill>
                                      <a:latin typeface="Cambria Math" panose="02040503050406030204" pitchFamily="18" charset="0"/>
                                    </a:rPr>
                                    <m:t> </m:t>
                                  </m:r>
                                </m:sup>
                                <m:e>
                                  <m:sSub>
                                    <m:sSubPr>
                                      <m:ctrlPr>
                                        <a:rPr lang="en-US" sz="2000" b="0" i="1">
                                          <a:solidFill>
                                            <a:schemeClr val="bg1">
                                              <a:lumMod val="85000"/>
                                            </a:schemeClr>
                                          </a:solidFill>
                                          <a:latin typeface="Cambria Math" panose="02040503050406030204" pitchFamily="18" charset="0"/>
                                        </a:rPr>
                                      </m:ctrlPr>
                                    </m:sSubPr>
                                    <m:e>
                                      <m:r>
                                        <a:rPr lang="en-US" sz="2000" b="0" i="1">
                                          <a:solidFill>
                                            <a:schemeClr val="bg1">
                                              <a:lumMod val="85000"/>
                                            </a:schemeClr>
                                          </a:solidFill>
                                          <a:latin typeface="Cambria Math" panose="02040503050406030204" pitchFamily="18" charset="0"/>
                                        </a:rPr>
                                        <m:t>𝑅</m:t>
                                      </m:r>
                                    </m:e>
                                    <m:sub>
                                      <m:r>
                                        <a:rPr lang="en-US" sz="2000" b="0" i="0">
                                          <a:solidFill>
                                            <a:schemeClr val="bg1">
                                              <a:lumMod val="85000"/>
                                            </a:schemeClr>
                                          </a:solidFill>
                                          <a:latin typeface="Cambria Math" panose="02040503050406030204" pitchFamily="18" charset="0"/>
                                        </a:rPr>
                                        <m:t>𝓁</m:t>
                                      </m:r>
                                    </m:sub>
                                  </m:sSub>
                                </m:e>
                              </m:sPre>
                              <m:sSub>
                                <m:sSubPr>
                                  <m:ctrlPr>
                                    <a:rPr lang="en-US" sz="2000" b="0" i="1">
                                      <a:solidFill>
                                        <a:schemeClr val="bg1">
                                          <a:lumMod val="85000"/>
                                        </a:schemeClr>
                                      </a:solidFill>
                                      <a:latin typeface="Cambria Math" panose="02040503050406030204" pitchFamily="18" charset="0"/>
                                    </a:rPr>
                                  </m:ctrlPr>
                                </m:sSubPr>
                                <m:e>
                                  <m:r>
                                    <a:rPr lang="en-US" sz="2000" b="0" i="1">
                                      <a:solidFill>
                                        <a:schemeClr val="bg1">
                                          <a:lumMod val="85000"/>
                                        </a:schemeClr>
                                      </a:solidFill>
                                      <a:latin typeface="Cambria Math" panose="02040503050406030204" pitchFamily="18" charset="0"/>
                                    </a:rPr>
                                    <m:t>𝑀</m:t>
                                  </m:r>
                                </m:e>
                                <m:sub>
                                  <m:r>
                                    <a:rPr lang="en-US" sz="2000" b="0" i="1">
                                      <a:solidFill>
                                        <a:schemeClr val="bg1">
                                          <a:lumMod val="85000"/>
                                        </a:schemeClr>
                                      </a:solidFill>
                                      <a:latin typeface="Cambria Math" panose="02040503050406030204" pitchFamily="18" charset="0"/>
                                    </a:rPr>
                                    <m:t>𝑝</m:t>
                                  </m:r>
                                </m:sub>
                              </m:sSub>
                              <m:sSup>
                                <m:sSupPr>
                                  <m:ctrlPr>
                                    <a:rPr lang="en-US" sz="2000" b="0" i="1">
                                      <a:solidFill>
                                        <a:schemeClr val="bg1">
                                          <a:lumMod val="85000"/>
                                        </a:schemeClr>
                                      </a:solidFill>
                                      <a:latin typeface="Cambria Math" panose="02040503050406030204" pitchFamily="18" charset="0"/>
                                    </a:rPr>
                                  </m:ctrlPr>
                                </m:sSupPr>
                                <m:e>
                                  <m:sSubSup>
                                    <m:sSubSupPr>
                                      <m:ctrlPr>
                                        <a:rPr lang="en-US" sz="2000" b="0" i="1" smtClean="0">
                                          <a:solidFill>
                                            <a:schemeClr val="bg1">
                                              <a:lumMod val="85000"/>
                                            </a:schemeClr>
                                          </a:solidFill>
                                          <a:latin typeface="Cambria Math" panose="02040503050406030204" pitchFamily="18" charset="0"/>
                                        </a:rPr>
                                      </m:ctrlPr>
                                    </m:sSubSupPr>
                                    <m:e>
                                      <m:r>
                                        <a:rPr lang="en-US" sz="2000" b="0" i="1">
                                          <a:solidFill>
                                            <a:schemeClr val="bg1">
                                              <a:lumMod val="85000"/>
                                            </a:schemeClr>
                                          </a:solidFill>
                                          <a:latin typeface="Cambria Math" panose="02040503050406030204" pitchFamily="18" charset="0"/>
                                        </a:rPr>
                                        <m:t>𝑅</m:t>
                                      </m:r>
                                    </m:e>
                                    <m:sub>
                                      <m:r>
                                        <a:rPr lang="en-US" sz="2000" b="0" i="0">
                                          <a:solidFill>
                                            <a:schemeClr val="bg1">
                                              <a:lumMod val="85000"/>
                                            </a:schemeClr>
                                          </a:solidFill>
                                          <a:latin typeface="Cambria Math" panose="02040503050406030204" pitchFamily="18" charset="0"/>
                                        </a:rPr>
                                        <m:t>𝓁</m:t>
                                      </m:r>
                                    </m:sub>
                                    <m:sup>
                                      <m:r>
                                        <a:rPr lang="en-US" sz="2000" b="0" i="1" smtClean="0">
                                          <a:solidFill>
                                            <a:schemeClr val="bg1">
                                              <a:lumMod val="85000"/>
                                            </a:schemeClr>
                                          </a:solidFill>
                                          <a:latin typeface="Cambria Math" panose="02040503050406030204" pitchFamily="18" charset="0"/>
                                        </a:rPr>
                                        <m:t>𝑇</m:t>
                                      </m:r>
                                    </m:sup>
                                  </m:sSubSup>
                                </m:e>
                                <m:sup>
                                  <m:r>
                                    <a:rPr lang="en-US" sz="2000" b="0" i="1" smtClean="0">
                                      <a:solidFill>
                                        <a:schemeClr val="bg1">
                                          <a:lumMod val="85000"/>
                                        </a:schemeClr>
                                      </a:solidFill>
                                      <a:latin typeface="Cambria Math" panose="02040503050406030204" pitchFamily="18" charset="0"/>
                                    </a:rPr>
                                    <m:t> </m:t>
                                  </m:r>
                                </m:sup>
                              </m:sSup>
                              <m:d>
                                <m:dPr>
                                  <m:ctrlPr>
                                    <a:rPr lang="en-US" sz="2000" b="0" i="1">
                                      <a:solidFill>
                                        <a:schemeClr val="bg1">
                                          <a:lumMod val="85000"/>
                                        </a:schemeClr>
                                      </a:solidFill>
                                      <a:latin typeface="Cambria Math" panose="02040503050406030204" pitchFamily="18" charset="0"/>
                                    </a:rPr>
                                  </m:ctrlPr>
                                </m:dPr>
                                <m:e>
                                  <m:sPre>
                                    <m:sPrePr>
                                      <m:ctrlPr>
                                        <a:rPr lang="en-US" sz="2000" b="0" i="1" smtClean="0">
                                          <a:solidFill>
                                            <a:schemeClr val="bg1">
                                              <a:lumMod val="85000"/>
                                            </a:schemeClr>
                                          </a:solidFill>
                                          <a:latin typeface="Cambria Math" panose="02040503050406030204" pitchFamily="18" charset="0"/>
                                        </a:rPr>
                                      </m:ctrlPr>
                                    </m:sPrePr>
                                    <m:sub>
                                      <m:r>
                                        <a:rPr lang="en-US" sz="2000" b="0" i="0">
                                          <a:solidFill>
                                            <a:schemeClr val="bg1">
                                              <a:lumMod val="85000"/>
                                            </a:schemeClr>
                                          </a:solidFill>
                                          <a:latin typeface="Cambria Math" panose="02040503050406030204" pitchFamily="18" charset="0"/>
                                        </a:rPr>
                                        <m:t> </m:t>
                                      </m:r>
                                    </m:sub>
                                    <m:sup>
                                      <m:r>
                                        <a:rPr lang="en-US" sz="2000" b="0" i="1" smtClean="0">
                                          <a:solidFill>
                                            <a:schemeClr val="bg1">
                                              <a:lumMod val="85000"/>
                                            </a:schemeClr>
                                          </a:solidFill>
                                          <a:latin typeface="Cambria Math" panose="02040503050406030204" pitchFamily="18" charset="0"/>
                                        </a:rPr>
                                        <m:t>𝑐</m:t>
                                      </m:r>
                                    </m:sup>
                                    <m:e>
                                      <m:r>
                                        <m:rPr>
                                          <m:nor/>
                                        </m:rPr>
                                        <a:rPr lang="en-US" sz="2000" b="0" i="1">
                                          <a:solidFill>
                                            <a:schemeClr val="bg1">
                                              <a:lumMod val="85000"/>
                                            </a:schemeClr>
                                          </a:solidFill>
                                          <a:latin typeface="Cambria Math" panose="02040503050406030204" pitchFamily="18" charset="0"/>
                                        </a:rPr>
                                        <m:t>x</m:t>
                                      </m:r>
                                    </m:e>
                                  </m:sPre>
                                  <m:r>
                                    <a:rPr lang="en-US" sz="2000" b="0" i="0">
                                      <a:solidFill>
                                        <a:schemeClr val="bg1">
                                          <a:lumMod val="85000"/>
                                        </a:schemeClr>
                                      </a:solidFill>
                                      <a:latin typeface="Cambria Math" panose="02040503050406030204" pitchFamily="18" charset="0"/>
                                    </a:rPr>
                                    <m:t>−</m:t>
                                  </m:r>
                                  <m:sSub>
                                    <m:sSubPr>
                                      <m:ctrlPr>
                                        <a:rPr lang="en-US" sz="2000" b="0" i="1">
                                          <a:solidFill>
                                            <a:schemeClr val="bg1">
                                              <a:lumMod val="85000"/>
                                            </a:schemeClr>
                                          </a:solidFill>
                                          <a:latin typeface="Cambria Math" panose="02040503050406030204" pitchFamily="18" charset="0"/>
                                        </a:rPr>
                                      </m:ctrlPr>
                                    </m:sSubPr>
                                    <m:e>
                                      <m:r>
                                        <a:rPr lang="en-US" sz="2000" b="0" i="1">
                                          <a:solidFill>
                                            <a:schemeClr val="bg1">
                                              <a:lumMod val="85000"/>
                                            </a:schemeClr>
                                          </a:solidFill>
                                          <a:latin typeface="Cambria Math" panose="02040503050406030204" pitchFamily="18" charset="0"/>
                                        </a:rPr>
                                        <m:t>𝑑</m:t>
                                      </m:r>
                                    </m:e>
                                    <m:sub>
                                      <m:r>
                                        <a:rPr lang="en-US" sz="2000" b="0" i="1">
                                          <a:solidFill>
                                            <a:schemeClr val="bg1">
                                              <a:lumMod val="85000"/>
                                            </a:schemeClr>
                                          </a:solidFill>
                                          <a:latin typeface="Cambria Math" panose="02040503050406030204" pitchFamily="18" charset="0"/>
                                        </a:rPr>
                                        <m:t>𝑒</m:t>
                                      </m:r>
                                    </m:sub>
                                  </m:sSub>
                                  <m:r>
                                    <a:rPr lang="en-US" sz="2000" b="0" i="0">
                                      <a:solidFill>
                                        <a:schemeClr val="bg1">
                                          <a:lumMod val="85000"/>
                                        </a:schemeClr>
                                      </a:solidFill>
                                      <a:latin typeface="Cambria Math" panose="02040503050406030204" pitchFamily="18" charset="0"/>
                                    </a:rPr>
                                    <m:t> </m:t>
                                  </m:r>
                                  <m:sSub>
                                    <m:sSubPr>
                                      <m:ctrlPr>
                                        <a:rPr lang="en-US" sz="2000" b="0" i="1">
                                          <a:solidFill>
                                            <a:schemeClr val="bg1">
                                              <a:lumMod val="85000"/>
                                            </a:schemeClr>
                                          </a:solidFill>
                                          <a:latin typeface="Cambria Math" panose="02040503050406030204" pitchFamily="18" charset="0"/>
                                        </a:rPr>
                                      </m:ctrlPr>
                                    </m:sSubPr>
                                    <m:e>
                                      <m:r>
                                        <a:rPr lang="en-US" sz="2000" b="1" i="1">
                                          <a:solidFill>
                                            <a:schemeClr val="bg1">
                                              <a:lumMod val="85000"/>
                                            </a:schemeClr>
                                          </a:solidFill>
                                          <a:latin typeface="Cambria Math" panose="02040503050406030204" pitchFamily="18" charset="0"/>
                                        </a:rPr>
                                        <m:t>𝒓</m:t>
                                      </m:r>
                                    </m:e>
                                    <m:sub>
                                      <m:r>
                                        <a:rPr lang="en-US" sz="2000" b="0" i="0">
                                          <a:solidFill>
                                            <a:schemeClr val="bg1">
                                              <a:lumMod val="85000"/>
                                            </a:schemeClr>
                                          </a:solidFill>
                                          <a:latin typeface="Cambria Math" panose="02040503050406030204" pitchFamily="18" charset="0"/>
                                        </a:rPr>
                                        <m:t>𝓁</m:t>
                                      </m:r>
                                      <m:r>
                                        <a:rPr lang="en-US" sz="2000" b="0" i="0">
                                          <a:solidFill>
                                            <a:schemeClr val="bg1">
                                              <a:lumMod val="85000"/>
                                            </a:schemeClr>
                                          </a:solidFill>
                                          <a:latin typeface="Cambria Math" panose="02040503050406030204" pitchFamily="18" charset="0"/>
                                        </a:rPr>
                                        <m:t>,3</m:t>
                                      </m:r>
                                    </m:sub>
                                  </m:sSub>
                                </m:e>
                              </m:d>
                            </m:den>
                          </m:f>
                          <m:sPre>
                            <m:sPrePr>
                              <m:ctrlPr>
                                <a:rPr lang="en-US" sz="2000" b="0" i="1">
                                  <a:solidFill>
                                    <a:schemeClr val="bg1">
                                      <a:lumMod val="85000"/>
                                    </a:schemeClr>
                                  </a:solidFill>
                                  <a:latin typeface="Cambria Math" panose="02040503050406030204" pitchFamily="18" charset="0"/>
                                </a:rPr>
                              </m:ctrlPr>
                            </m:sPrePr>
                            <m:sub>
                              <m:r>
                                <a:rPr lang="en-US" sz="2000" b="0" i="0">
                                  <a:solidFill>
                                    <a:schemeClr val="bg1">
                                      <a:lumMod val="85000"/>
                                    </a:schemeClr>
                                  </a:solidFill>
                                  <a:latin typeface="Cambria Math" panose="02040503050406030204" pitchFamily="18" charset="0"/>
                                </a:rPr>
                                <m:t> </m:t>
                              </m:r>
                            </m:sub>
                            <m:sup>
                              <m:r>
                                <a:rPr lang="en-US" sz="2000" b="0" i="0">
                                  <a:solidFill>
                                    <a:schemeClr val="bg1">
                                      <a:lumMod val="85000"/>
                                    </a:schemeClr>
                                  </a:solidFill>
                                  <a:latin typeface="Cambria Math" panose="02040503050406030204" pitchFamily="18" charset="0"/>
                                </a:rPr>
                                <m:t> </m:t>
                              </m:r>
                            </m:sup>
                            <m:e>
                              <m:sSup>
                                <m:sSupPr>
                                  <m:ctrlPr>
                                    <a:rPr lang="en-US" sz="2000" b="0" i="1">
                                      <a:solidFill>
                                        <a:schemeClr val="bg1">
                                          <a:lumMod val="85000"/>
                                        </a:schemeClr>
                                      </a:solidFill>
                                      <a:latin typeface="Cambria Math" panose="02040503050406030204" pitchFamily="18" charset="0"/>
                                    </a:rPr>
                                  </m:ctrlPr>
                                </m:sSupPr>
                                <m:e>
                                  <m:sSubSup>
                                    <m:sSubSupPr>
                                      <m:ctrlPr>
                                        <a:rPr lang="en-US" sz="2000" b="0" i="1" smtClean="0">
                                          <a:solidFill>
                                            <a:schemeClr val="bg1">
                                              <a:lumMod val="85000"/>
                                            </a:schemeClr>
                                          </a:solidFill>
                                          <a:latin typeface="Cambria Math" panose="02040503050406030204" pitchFamily="18" charset="0"/>
                                        </a:rPr>
                                      </m:ctrlPr>
                                    </m:sSubSupPr>
                                    <m:e>
                                      <m:r>
                                        <a:rPr lang="en-US" sz="2000" b="0" i="1">
                                          <a:solidFill>
                                            <a:schemeClr val="bg1">
                                              <a:lumMod val="85000"/>
                                            </a:schemeClr>
                                          </a:solidFill>
                                          <a:latin typeface="Cambria Math" panose="02040503050406030204" pitchFamily="18" charset="0"/>
                                        </a:rPr>
                                        <m:t>𝑅</m:t>
                                      </m:r>
                                    </m:e>
                                    <m:sub>
                                      <m:r>
                                        <a:rPr lang="en-US" sz="2000" b="0" i="1">
                                          <a:solidFill>
                                            <a:schemeClr val="bg1">
                                              <a:lumMod val="85000"/>
                                            </a:schemeClr>
                                          </a:solidFill>
                                          <a:latin typeface="Cambria Math" panose="02040503050406030204" pitchFamily="18" charset="0"/>
                                        </a:rPr>
                                        <m:t>𝑖</m:t>
                                      </m:r>
                                    </m:sub>
                                    <m:sup>
                                      <m:r>
                                        <a:rPr lang="en-US" sz="2000" b="0" i="1" smtClean="0">
                                          <a:solidFill>
                                            <a:schemeClr val="bg1">
                                              <a:lumMod val="85000"/>
                                            </a:schemeClr>
                                          </a:solidFill>
                                          <a:latin typeface="Cambria Math" panose="02040503050406030204" pitchFamily="18" charset="0"/>
                                        </a:rPr>
                                        <m:t>𝑇</m:t>
                                      </m:r>
                                    </m:sup>
                                  </m:sSubSup>
                                </m:e>
                                <m:sup>
                                  <m:r>
                                    <a:rPr lang="en-US" sz="2000" b="0" i="1" smtClean="0">
                                      <a:solidFill>
                                        <a:schemeClr val="bg1">
                                          <a:lumMod val="85000"/>
                                        </a:schemeClr>
                                      </a:solidFill>
                                      <a:latin typeface="Cambria Math" panose="02040503050406030204" pitchFamily="18" charset="0"/>
                                    </a:rPr>
                                    <m:t> </m:t>
                                  </m:r>
                                </m:sup>
                              </m:sSup>
                              <m:sSub>
                                <m:sSubPr>
                                  <m:ctrlPr>
                                    <a:rPr lang="en-US" sz="2000" b="0" i="1">
                                      <a:solidFill>
                                        <a:schemeClr val="bg1">
                                          <a:lumMod val="85000"/>
                                        </a:schemeClr>
                                      </a:solidFill>
                                      <a:latin typeface="Cambria Math" panose="02040503050406030204" pitchFamily="18" charset="0"/>
                                    </a:rPr>
                                  </m:ctrlPr>
                                </m:sSubPr>
                                <m:e>
                                  <m:r>
                                    <a:rPr lang="en-US" sz="2000" b="0" i="1">
                                      <a:solidFill>
                                        <a:schemeClr val="bg1">
                                          <a:lumMod val="85000"/>
                                        </a:schemeClr>
                                      </a:solidFill>
                                      <a:latin typeface="Cambria Math" panose="02040503050406030204" pitchFamily="18" charset="0"/>
                                    </a:rPr>
                                    <m:t>𝑅</m:t>
                                  </m:r>
                                </m:e>
                                <m:sub>
                                  <m:r>
                                    <a:rPr lang="en-US" sz="2000" b="0" i="0">
                                      <a:solidFill>
                                        <a:schemeClr val="bg1">
                                          <a:lumMod val="85000"/>
                                        </a:schemeClr>
                                      </a:solidFill>
                                      <a:latin typeface="Cambria Math" panose="02040503050406030204" pitchFamily="18" charset="0"/>
                                    </a:rPr>
                                    <m:t>𝓁</m:t>
                                  </m:r>
                                </m:sub>
                              </m:sSub>
                            </m:e>
                          </m:sPre>
                          <m:sSub>
                            <m:sSubPr>
                              <m:ctrlPr>
                                <a:rPr lang="en-US" sz="2000" b="0" i="1">
                                  <a:solidFill>
                                    <a:schemeClr val="bg1">
                                      <a:lumMod val="85000"/>
                                    </a:schemeClr>
                                  </a:solidFill>
                                  <a:latin typeface="Cambria Math" panose="02040503050406030204" pitchFamily="18" charset="0"/>
                                </a:rPr>
                              </m:ctrlPr>
                            </m:sSubPr>
                            <m:e>
                              <m:r>
                                <a:rPr lang="en-US" sz="2000" b="0" i="1">
                                  <a:solidFill>
                                    <a:schemeClr val="bg1">
                                      <a:lumMod val="85000"/>
                                    </a:schemeClr>
                                  </a:solidFill>
                                  <a:latin typeface="Cambria Math" panose="02040503050406030204" pitchFamily="18" charset="0"/>
                                </a:rPr>
                                <m:t>𝑀</m:t>
                              </m:r>
                            </m:e>
                            <m:sub>
                              <m:r>
                                <a:rPr lang="en-US" sz="2000" b="0" i="1">
                                  <a:solidFill>
                                    <a:schemeClr val="bg1">
                                      <a:lumMod val="85000"/>
                                    </a:schemeClr>
                                  </a:solidFill>
                                  <a:latin typeface="Cambria Math" panose="02040503050406030204" pitchFamily="18" charset="0"/>
                                </a:rPr>
                                <m:t>𝑝</m:t>
                              </m:r>
                            </m:sub>
                          </m:sSub>
                          <m:sSup>
                            <m:sSupPr>
                              <m:ctrlPr>
                                <a:rPr lang="en-US" sz="2000" b="0" i="1">
                                  <a:solidFill>
                                    <a:schemeClr val="bg1">
                                      <a:lumMod val="85000"/>
                                    </a:schemeClr>
                                  </a:solidFill>
                                  <a:latin typeface="Cambria Math" panose="02040503050406030204" pitchFamily="18" charset="0"/>
                                </a:rPr>
                              </m:ctrlPr>
                            </m:sSupPr>
                            <m:e>
                              <m:sSubSup>
                                <m:sSubSupPr>
                                  <m:ctrlPr>
                                    <a:rPr lang="en-US" sz="2000" b="0" i="1" smtClean="0">
                                      <a:solidFill>
                                        <a:schemeClr val="bg1">
                                          <a:lumMod val="85000"/>
                                        </a:schemeClr>
                                      </a:solidFill>
                                      <a:latin typeface="Cambria Math" panose="02040503050406030204" pitchFamily="18" charset="0"/>
                                    </a:rPr>
                                  </m:ctrlPr>
                                </m:sSubSupPr>
                                <m:e>
                                  <m:r>
                                    <a:rPr lang="en-US" sz="2000" b="0" i="1">
                                      <a:solidFill>
                                        <a:schemeClr val="bg1">
                                          <a:lumMod val="85000"/>
                                        </a:schemeClr>
                                      </a:solidFill>
                                      <a:latin typeface="Cambria Math" panose="02040503050406030204" pitchFamily="18" charset="0"/>
                                    </a:rPr>
                                    <m:t>𝑅</m:t>
                                  </m:r>
                                </m:e>
                                <m:sub>
                                  <m:r>
                                    <a:rPr lang="en-US" sz="2000" b="0" i="0">
                                      <a:solidFill>
                                        <a:schemeClr val="bg1">
                                          <a:lumMod val="85000"/>
                                        </a:schemeClr>
                                      </a:solidFill>
                                      <a:latin typeface="Cambria Math" panose="02040503050406030204" pitchFamily="18" charset="0"/>
                                    </a:rPr>
                                    <m:t>𝓁</m:t>
                                  </m:r>
                                </m:sub>
                                <m:sup>
                                  <m:r>
                                    <a:rPr lang="en-US" sz="2000" b="0" i="1" smtClean="0">
                                      <a:solidFill>
                                        <a:schemeClr val="bg1">
                                          <a:lumMod val="85000"/>
                                        </a:schemeClr>
                                      </a:solidFill>
                                      <a:latin typeface="Cambria Math" panose="02040503050406030204" pitchFamily="18" charset="0"/>
                                    </a:rPr>
                                    <m:t>𝑇</m:t>
                                  </m:r>
                                </m:sup>
                              </m:sSubSup>
                            </m:e>
                            <m:sup>
                              <m:r>
                                <a:rPr lang="en-US" sz="2000" b="0" i="1" smtClean="0">
                                  <a:solidFill>
                                    <a:schemeClr val="bg1">
                                      <a:lumMod val="85000"/>
                                    </a:schemeClr>
                                  </a:solidFill>
                                  <a:latin typeface="Cambria Math" panose="02040503050406030204" pitchFamily="18" charset="0"/>
                                </a:rPr>
                                <m:t> </m:t>
                              </m:r>
                            </m:sup>
                          </m:sSup>
                          <m:d>
                            <m:dPr>
                              <m:ctrlPr>
                                <a:rPr lang="en-US" sz="2000" b="0" i="1">
                                  <a:solidFill>
                                    <a:schemeClr val="bg1">
                                      <a:lumMod val="85000"/>
                                    </a:schemeClr>
                                  </a:solidFill>
                                  <a:latin typeface="Cambria Math" panose="02040503050406030204" pitchFamily="18" charset="0"/>
                                </a:rPr>
                              </m:ctrlPr>
                            </m:dPr>
                            <m:e>
                              <m:sPre>
                                <m:sPrePr>
                                  <m:ctrlPr>
                                    <a:rPr lang="en-US" sz="2000" b="0" i="1" smtClean="0">
                                      <a:solidFill>
                                        <a:srgbClr val="F5504E"/>
                                      </a:solidFill>
                                      <a:latin typeface="Cambria Math" panose="02040503050406030204" pitchFamily="18" charset="0"/>
                                    </a:rPr>
                                  </m:ctrlPr>
                                </m:sPrePr>
                                <m:sub>
                                  <m:r>
                                    <a:rPr lang="en-US" sz="2000" b="0" i="0">
                                      <a:solidFill>
                                        <a:srgbClr val="F5504E"/>
                                      </a:solidFill>
                                      <a:latin typeface="Cambria Math" panose="02040503050406030204" pitchFamily="18" charset="0"/>
                                    </a:rPr>
                                    <m:t> </m:t>
                                  </m:r>
                                </m:sub>
                                <m:sup>
                                  <m:r>
                                    <a:rPr lang="en-US" sz="2000" b="0" i="1" smtClean="0">
                                      <a:solidFill>
                                        <a:srgbClr val="F5504E"/>
                                      </a:solidFill>
                                      <a:latin typeface="Cambria Math" panose="02040503050406030204" pitchFamily="18" charset="0"/>
                                    </a:rPr>
                                    <m:t>𝑐</m:t>
                                  </m:r>
                                </m:sup>
                                <m:e>
                                  <m:r>
                                    <m:rPr>
                                      <m:nor/>
                                    </m:rPr>
                                    <a:rPr lang="en-US" sz="2000" b="0" i="1">
                                      <a:solidFill>
                                        <a:srgbClr val="F5504E"/>
                                      </a:solidFill>
                                      <a:latin typeface="Cambria Math" panose="02040503050406030204" pitchFamily="18" charset="0"/>
                                    </a:rPr>
                                    <m:t>x</m:t>
                                  </m:r>
                                </m:e>
                              </m:sPre>
                              <m:r>
                                <a:rPr lang="en-US" sz="2000" b="0" i="0">
                                  <a:solidFill>
                                    <a:schemeClr val="bg1">
                                      <a:lumMod val="85000"/>
                                    </a:schemeClr>
                                  </a:solidFill>
                                  <a:latin typeface="Cambria Math" panose="02040503050406030204" pitchFamily="18" charset="0"/>
                                </a:rPr>
                                <m:t>−</m:t>
                              </m:r>
                              <m:sSub>
                                <m:sSubPr>
                                  <m:ctrlPr>
                                    <a:rPr lang="en-US" sz="2000" b="0" i="1">
                                      <a:solidFill>
                                        <a:schemeClr val="bg1">
                                          <a:lumMod val="85000"/>
                                        </a:schemeClr>
                                      </a:solidFill>
                                      <a:latin typeface="Cambria Math" panose="02040503050406030204" pitchFamily="18" charset="0"/>
                                    </a:rPr>
                                  </m:ctrlPr>
                                </m:sSubPr>
                                <m:e>
                                  <m:r>
                                    <a:rPr lang="en-US" sz="2000" b="0" i="1">
                                      <a:solidFill>
                                        <a:schemeClr val="bg1">
                                          <a:lumMod val="85000"/>
                                        </a:schemeClr>
                                      </a:solidFill>
                                      <a:latin typeface="Cambria Math" panose="02040503050406030204" pitchFamily="18" charset="0"/>
                                    </a:rPr>
                                    <m:t>𝑑</m:t>
                                  </m:r>
                                </m:e>
                                <m:sub>
                                  <m:r>
                                    <a:rPr lang="en-US" sz="2000" b="0" i="1">
                                      <a:solidFill>
                                        <a:schemeClr val="bg1">
                                          <a:lumMod val="85000"/>
                                        </a:schemeClr>
                                      </a:solidFill>
                                      <a:latin typeface="Cambria Math" panose="02040503050406030204" pitchFamily="18" charset="0"/>
                                    </a:rPr>
                                    <m:t>𝑒</m:t>
                                  </m:r>
                                </m:sub>
                              </m:sSub>
                              <m:r>
                                <a:rPr lang="en-US" sz="2000" b="0" i="0">
                                  <a:solidFill>
                                    <a:schemeClr val="bg1">
                                      <a:lumMod val="85000"/>
                                    </a:schemeClr>
                                  </a:solidFill>
                                  <a:latin typeface="Cambria Math" panose="02040503050406030204" pitchFamily="18" charset="0"/>
                                </a:rPr>
                                <m:t> </m:t>
                              </m:r>
                              <m:sSub>
                                <m:sSubPr>
                                  <m:ctrlPr>
                                    <a:rPr lang="en-US" sz="2000" b="0" i="1">
                                      <a:solidFill>
                                        <a:schemeClr val="bg1">
                                          <a:lumMod val="85000"/>
                                        </a:schemeClr>
                                      </a:solidFill>
                                      <a:latin typeface="Cambria Math" panose="02040503050406030204" pitchFamily="18" charset="0"/>
                                    </a:rPr>
                                  </m:ctrlPr>
                                </m:sSubPr>
                                <m:e>
                                  <m:r>
                                    <a:rPr lang="en-US" sz="2000" b="1" i="1">
                                      <a:solidFill>
                                        <a:schemeClr val="bg1">
                                          <a:lumMod val="85000"/>
                                        </a:schemeClr>
                                      </a:solidFill>
                                      <a:latin typeface="Cambria Math" panose="02040503050406030204" pitchFamily="18" charset="0"/>
                                    </a:rPr>
                                    <m:t>𝒓</m:t>
                                  </m:r>
                                </m:e>
                                <m:sub>
                                  <m:r>
                                    <a:rPr lang="en-US" sz="2000" b="0" i="0">
                                      <a:solidFill>
                                        <a:schemeClr val="bg1">
                                          <a:lumMod val="85000"/>
                                        </a:schemeClr>
                                      </a:solidFill>
                                      <a:latin typeface="Cambria Math" panose="02040503050406030204" pitchFamily="18" charset="0"/>
                                    </a:rPr>
                                    <m:t>𝓁</m:t>
                                  </m:r>
                                  <m:r>
                                    <a:rPr lang="en-US" sz="2000" b="0" i="0">
                                      <a:solidFill>
                                        <a:schemeClr val="bg1">
                                          <a:lumMod val="85000"/>
                                        </a:schemeClr>
                                      </a:solidFill>
                                      <a:latin typeface="Cambria Math" panose="02040503050406030204" pitchFamily="18" charset="0"/>
                                    </a:rPr>
                                    <m:t>,3</m:t>
                                  </m:r>
                                </m:sub>
                              </m:sSub>
                            </m:e>
                          </m:d>
                        </m:e>
                        <m:e>
                          <m:r>
                            <a:rPr lang="en-US" sz="2000" b="0" i="1" smtClean="0">
                              <a:solidFill>
                                <a:srgbClr val="FFFF00"/>
                              </a:solidFill>
                              <a:latin typeface="Cambria Math" panose="02040503050406030204" pitchFamily="18" charset="0"/>
                            </a:rPr>
                            <m:t>  </m:t>
                          </m:r>
                        </m:e>
                      </m:eqArr>
                    </m:oMath>
                  </m:oMathPara>
                </a14:m>
                <a:endParaRPr lang="en-US" sz="2000" dirty="0">
                  <a:solidFill>
                    <a:srgbClr val="FFFF00"/>
                  </a:solidFill>
                </a:endParaRPr>
              </a:p>
            </p:txBody>
          </p:sp>
        </mc:Choice>
        <mc:Fallback xmlns="">
          <p:sp>
            <p:nvSpPr>
              <p:cNvPr id="8" name="Rectangle 7"/>
              <p:cNvSpPr>
                <a:spLocks noRot="1" noChangeAspect="1" noMove="1" noResize="1" noEditPoints="1" noAdjustHandles="1" noChangeArrowheads="1" noChangeShapeType="1" noTextEdit="1"/>
              </p:cNvSpPr>
              <p:nvPr/>
            </p:nvSpPr>
            <p:spPr>
              <a:xfrm>
                <a:off x="131511" y="1596971"/>
                <a:ext cx="9358899" cy="921406"/>
              </a:xfrm>
              <a:prstGeom prst="rect">
                <a:avLst/>
              </a:prstGeom>
              <a:blipFill>
                <a:blip r:embed="rId6"/>
                <a:stretch>
                  <a:fillRect/>
                </a:stretch>
              </a:blipFill>
            </p:spPr>
            <p:txBody>
              <a:bodyPr/>
              <a:lstStyle/>
              <a:p>
                <a:r>
                  <a:rPr lang="en-US">
                    <a:noFill/>
                  </a:rPr>
                  <a:t> </a:t>
                </a:r>
              </a:p>
            </p:txBody>
          </p:sp>
        </mc:Fallback>
      </mc:AlternateContent>
      <p:sp>
        <p:nvSpPr>
          <p:cNvPr id="9" name="Rectangle 8"/>
          <p:cNvSpPr/>
          <p:nvPr/>
        </p:nvSpPr>
        <p:spPr>
          <a:xfrm>
            <a:off x="322615" y="1083516"/>
            <a:ext cx="10621610" cy="523220"/>
          </a:xfrm>
          <a:prstGeom prst="rect">
            <a:avLst/>
          </a:prstGeom>
        </p:spPr>
        <p:txBody>
          <a:bodyPr wrap="square">
            <a:spAutoFit/>
          </a:bodyPr>
          <a:lstStyle/>
          <a:p>
            <a:r>
              <a:rPr lang="en-US" sz="2800" b="1" dirty="0">
                <a:solidFill>
                  <a:srgbClr val="3A9AFF"/>
                </a:solidFill>
                <a:latin typeface="Segoe UI Symbol" panose="020B0502040204020203" pitchFamily="34" charset="0"/>
                <a:ea typeface="Segoe UI Symbol" panose="020B0502040204020203" pitchFamily="34" charset="0"/>
                <a:cs typeface="Times New Roman" panose="02020603050405020304" pitchFamily="18" charset="0"/>
              </a:rPr>
              <a:t>Geometric relation of world point and image point          </a:t>
            </a:r>
          </a:p>
        </p:txBody>
      </p:sp>
      <p:sp>
        <p:nvSpPr>
          <p:cNvPr id="10" name="Rectangle 9"/>
          <p:cNvSpPr/>
          <p:nvPr/>
        </p:nvSpPr>
        <p:spPr>
          <a:xfrm>
            <a:off x="332140" y="2664666"/>
            <a:ext cx="10621610" cy="523220"/>
          </a:xfrm>
          <a:prstGeom prst="rect">
            <a:avLst/>
          </a:prstGeom>
        </p:spPr>
        <p:txBody>
          <a:bodyPr wrap="square">
            <a:spAutoFit/>
          </a:bodyPr>
          <a:lstStyle/>
          <a:p>
            <a:r>
              <a:rPr lang="en-US" sz="2800" b="1" dirty="0">
                <a:solidFill>
                  <a:srgbClr val="3A9AFF"/>
                </a:solidFill>
                <a:latin typeface="Segoe UI Symbol" panose="020B0502040204020203" pitchFamily="34" charset="0"/>
                <a:ea typeface="Segoe UI Symbol" panose="020B0502040204020203" pitchFamily="34" charset="0"/>
                <a:cs typeface="Times New Roman" panose="02020603050405020304" pitchFamily="18" charset="0"/>
              </a:rPr>
              <a:t>Inter-image homography under lens tilts about the entrance pupil          </a:t>
            </a:r>
          </a:p>
        </p:txBody>
      </p:sp>
      <mc:AlternateContent xmlns:mc="http://schemas.openxmlformats.org/markup-compatibility/2006" xmlns:a14="http://schemas.microsoft.com/office/drawing/2010/main">
        <mc:Choice Requires="a14">
          <p:sp>
            <p:nvSpPr>
              <p:cNvPr id="2" name="Rectangle 1"/>
              <p:cNvSpPr/>
              <p:nvPr/>
            </p:nvSpPr>
            <p:spPr>
              <a:xfrm>
                <a:off x="521333" y="3266366"/>
                <a:ext cx="10557249" cy="91121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eqArr>
                        <m:eqArrPr>
                          <m:ctrlPr>
                            <a:rPr lang="en-US" sz="2000" i="1" smtClean="0">
                              <a:solidFill>
                                <a:srgbClr val="00B0F0"/>
                              </a:solidFill>
                              <a:latin typeface="Cambria Math" panose="02040503050406030204" pitchFamily="18" charset="0"/>
                            </a:rPr>
                          </m:ctrlPr>
                        </m:eqArrPr>
                        <m:e>
                          <m:sSub>
                            <m:sSubPr>
                              <m:ctrlPr>
                                <a:rPr lang="en-US" sz="2000" i="1" smtClean="0">
                                  <a:solidFill>
                                    <a:srgbClr val="F5504E"/>
                                  </a:solidFill>
                                  <a:latin typeface="Cambria Math" panose="02040503050406030204" pitchFamily="18" charset="0"/>
                                </a:rPr>
                              </m:ctrlPr>
                            </m:sSubPr>
                            <m:e>
                              <m:acc>
                                <m:accPr>
                                  <m:chr m:val="́"/>
                                  <m:ctrlPr>
                                    <a:rPr lang="en-US" sz="2000" i="1">
                                      <a:solidFill>
                                        <a:srgbClr val="F5504E"/>
                                      </a:solidFill>
                                      <a:latin typeface="Cambria Math" panose="02040503050406030204" pitchFamily="18" charset="0"/>
                                    </a:rPr>
                                  </m:ctrlPr>
                                </m:accPr>
                                <m:e>
                                  <m:r>
                                    <m:rPr>
                                      <m:nor/>
                                    </m:rPr>
                                    <a:rPr lang="en-US" sz="2000" i="1">
                                      <a:solidFill>
                                        <a:srgbClr val="F5504E"/>
                                      </a:solidFill>
                                      <a:latin typeface="Cambria Math" panose="02040503050406030204" pitchFamily="18" charset="0"/>
                                    </a:rPr>
                                    <m:t>x</m:t>
                                  </m:r>
                                </m:e>
                              </m:acc>
                            </m:e>
                            <m:sub>
                              <m:r>
                                <a:rPr lang="en-US" sz="2000" i="1">
                                  <a:solidFill>
                                    <a:srgbClr val="F5504E"/>
                                  </a:solidFill>
                                  <a:latin typeface="Cambria Math" panose="02040503050406030204" pitchFamily="18" charset="0"/>
                                </a:rPr>
                                <m:t>𝑛</m:t>
                              </m:r>
                            </m:sub>
                          </m:sSub>
                          <m:r>
                            <a:rPr lang="en-US" sz="2000" i="1" smtClean="0">
                              <a:solidFill>
                                <a:schemeClr val="bg1">
                                  <a:lumMod val="85000"/>
                                </a:schemeClr>
                              </a:solidFill>
                              <a:latin typeface="Cambria Math" panose="02040503050406030204" pitchFamily="18" charset="0"/>
                            </a:rPr>
                            <m:t>=&amp;</m:t>
                          </m:r>
                          <m:d>
                            <m:dPr>
                              <m:begChr m:val="["/>
                              <m:endChr m:val="]"/>
                              <m:ctrlPr>
                                <a:rPr lang="en-US" sz="2000" i="1">
                                  <a:solidFill>
                                    <a:schemeClr val="bg1">
                                      <a:lumMod val="85000"/>
                                    </a:schemeClr>
                                  </a:solidFill>
                                  <a:latin typeface="Cambria Math" panose="02040503050406030204" pitchFamily="18" charset="0"/>
                                </a:rPr>
                              </m:ctrlPr>
                            </m:dPr>
                            <m:e>
                              <m:eqArr>
                                <m:eqArrPr>
                                  <m:ctrlPr>
                                    <a:rPr lang="en-US" sz="2000" i="1">
                                      <a:solidFill>
                                        <a:schemeClr val="bg1">
                                          <a:lumMod val="85000"/>
                                        </a:schemeClr>
                                      </a:solidFill>
                                      <a:latin typeface="Cambria Math" panose="02040503050406030204" pitchFamily="18" charset="0"/>
                                    </a:rPr>
                                  </m:ctrlPr>
                                </m:eqArrPr>
                                <m:e>
                                  <m:r>
                                    <a:rPr lang="en-US" sz="2000" i="1">
                                      <a:solidFill>
                                        <a:schemeClr val="bg1">
                                          <a:lumMod val="85000"/>
                                        </a:schemeClr>
                                      </a:solidFill>
                                      <a:latin typeface="Cambria Math" panose="02040503050406030204" pitchFamily="18" charset="0"/>
                                    </a:rPr>
                                    <m:t>&amp;</m:t>
                                  </m:r>
                                  <m:sPre>
                                    <m:sPrePr>
                                      <m:ctrlPr>
                                        <a:rPr lang="en-US" sz="2000" i="1">
                                          <a:solidFill>
                                            <a:schemeClr val="bg1">
                                              <a:lumMod val="85000"/>
                                            </a:schemeClr>
                                          </a:solidFill>
                                          <a:latin typeface="Cambria Math" panose="02040503050406030204" pitchFamily="18" charset="0"/>
                                        </a:rPr>
                                      </m:ctrlPr>
                                    </m:sPrePr>
                                    <m:sub>
                                      <m:r>
                                        <a:rPr lang="en-US" sz="2000" i="1">
                                          <a:solidFill>
                                            <a:schemeClr val="bg1">
                                              <a:lumMod val="85000"/>
                                            </a:schemeClr>
                                          </a:solidFill>
                                          <a:latin typeface="Cambria Math" panose="02040503050406030204" pitchFamily="18" charset="0"/>
                                        </a:rPr>
                                        <m:t> </m:t>
                                      </m:r>
                                    </m:sub>
                                    <m:sup>
                                      <m:r>
                                        <a:rPr lang="en-US" sz="2000" i="1">
                                          <a:solidFill>
                                            <a:schemeClr val="bg1">
                                              <a:lumMod val="85000"/>
                                            </a:schemeClr>
                                          </a:solidFill>
                                          <a:latin typeface="Cambria Math" panose="02040503050406030204" pitchFamily="18" charset="0"/>
                                        </a:rPr>
                                        <m:t> </m:t>
                                      </m:r>
                                    </m:sup>
                                    <m:e>
                                      <m:r>
                                        <a:rPr lang="en-US" sz="2000" i="1" smtClean="0">
                                          <a:solidFill>
                                            <a:srgbClr val="00B050"/>
                                          </a:solidFill>
                                          <a:latin typeface="Cambria Math" panose="02040503050406030204" pitchFamily="18" charset="0"/>
                                        </a:rPr>
                                        <m:t>𝑝</m:t>
                                      </m:r>
                                      <m:r>
                                        <a:rPr lang="en-US" sz="2000" i="1">
                                          <a:solidFill>
                                            <a:schemeClr val="bg1">
                                              <a:lumMod val="85000"/>
                                            </a:schemeClr>
                                          </a:solidFill>
                                          <a:latin typeface="Cambria Math" panose="02040503050406030204" pitchFamily="18" charset="0"/>
                                        </a:rPr>
                                        <m:t> </m:t>
                                      </m:r>
                                      <m:r>
                                        <a:rPr lang="en-US" sz="2000" i="1" smtClean="0">
                                          <a:solidFill>
                                            <a:srgbClr val="C00000"/>
                                          </a:solidFill>
                                          <a:latin typeface="Cambria Math" panose="02040503050406030204" pitchFamily="18" charset="0"/>
                                        </a:rPr>
                                        <m:t>𝑠</m:t>
                                      </m:r>
                                      <m:r>
                                        <a:rPr lang="en-US" sz="2000" i="1">
                                          <a:solidFill>
                                            <a:schemeClr val="bg1">
                                              <a:lumMod val="85000"/>
                                            </a:schemeClr>
                                          </a:solidFill>
                                          <a:latin typeface="Cambria Math" panose="02040503050406030204" pitchFamily="18" charset="0"/>
                                        </a:rPr>
                                        <m:t> </m:t>
                                      </m:r>
                                      <m:sSub>
                                        <m:sSubPr>
                                          <m:ctrlPr>
                                            <a:rPr lang="en-US" sz="2000" i="1">
                                              <a:solidFill>
                                                <a:schemeClr val="bg1">
                                                  <a:lumMod val="85000"/>
                                                </a:schemeClr>
                                              </a:solidFill>
                                              <a:latin typeface="Cambria Math" panose="02040503050406030204" pitchFamily="18" charset="0"/>
                                            </a:rPr>
                                          </m:ctrlPr>
                                        </m:sSubPr>
                                        <m:e>
                                          <m:r>
                                            <a:rPr lang="en-US" sz="2000" i="1">
                                              <a:solidFill>
                                                <a:schemeClr val="bg1">
                                                  <a:lumMod val="85000"/>
                                                </a:schemeClr>
                                              </a:solidFill>
                                              <a:latin typeface="Cambria Math" panose="02040503050406030204" pitchFamily="18" charset="0"/>
                                            </a:rPr>
                                            <m:t>𝑅</m:t>
                                          </m:r>
                                        </m:e>
                                        <m:sub>
                                          <m:r>
                                            <a:rPr lang="en-US" sz="2000" i="1">
                                              <a:solidFill>
                                                <a:schemeClr val="bg1">
                                                  <a:lumMod val="85000"/>
                                                </a:schemeClr>
                                              </a:solidFill>
                                              <a:latin typeface="Cambria Math" panose="02040503050406030204" pitchFamily="18" charset="0"/>
                                            </a:rPr>
                                            <m:t>𝓁</m:t>
                                          </m:r>
                                          <m:r>
                                            <a:rPr lang="en-US" sz="2000" i="1">
                                              <a:solidFill>
                                                <a:schemeClr val="bg1">
                                                  <a:lumMod val="85000"/>
                                                </a:schemeClr>
                                              </a:solidFill>
                                              <a:latin typeface="Cambria Math" panose="02040503050406030204" pitchFamily="18" charset="0"/>
                                            </a:rPr>
                                            <m:t>;</m:t>
                                          </m:r>
                                          <m:r>
                                            <a:rPr lang="en-US" sz="2000" i="1">
                                              <a:solidFill>
                                                <a:schemeClr val="bg1">
                                                  <a:lumMod val="85000"/>
                                                </a:schemeClr>
                                              </a:solidFill>
                                              <a:latin typeface="Cambria Math" panose="02040503050406030204" pitchFamily="18" charset="0"/>
                                            </a:rPr>
                                            <m:t>𝑛</m:t>
                                          </m:r>
                                        </m:sub>
                                      </m:sSub>
                                    </m:e>
                                  </m:sPre>
                                  <m:sSub>
                                    <m:sSubPr>
                                      <m:ctrlPr>
                                        <a:rPr lang="en-US" sz="2000" i="1">
                                          <a:solidFill>
                                            <a:schemeClr val="bg1">
                                              <a:lumMod val="85000"/>
                                            </a:schemeClr>
                                          </a:solidFill>
                                          <a:latin typeface="Cambria Math" panose="02040503050406030204" pitchFamily="18" charset="0"/>
                                        </a:rPr>
                                      </m:ctrlPr>
                                    </m:sSubPr>
                                    <m:e>
                                      <m:r>
                                        <a:rPr lang="en-US" sz="2000" i="1">
                                          <a:solidFill>
                                            <a:schemeClr val="bg1">
                                              <a:lumMod val="85000"/>
                                            </a:schemeClr>
                                          </a:solidFill>
                                          <a:latin typeface="Cambria Math" panose="02040503050406030204" pitchFamily="18" charset="0"/>
                                        </a:rPr>
                                        <m:t>𝑀</m:t>
                                      </m:r>
                                    </m:e>
                                    <m:sub>
                                      <m:r>
                                        <a:rPr lang="en-US" sz="2000" i="1">
                                          <a:solidFill>
                                            <a:schemeClr val="bg1">
                                              <a:lumMod val="85000"/>
                                            </a:schemeClr>
                                          </a:solidFill>
                                          <a:latin typeface="Cambria Math" panose="02040503050406030204" pitchFamily="18" charset="0"/>
                                        </a:rPr>
                                        <m:t>𝑝</m:t>
                                      </m:r>
                                    </m:sub>
                                  </m:sSub>
                                  <m:sSup>
                                    <m:sSupPr>
                                      <m:ctrlPr>
                                        <a:rPr lang="en-US" sz="2000" i="1">
                                          <a:solidFill>
                                            <a:schemeClr val="bg1">
                                              <a:lumMod val="85000"/>
                                            </a:schemeClr>
                                          </a:solidFill>
                                          <a:latin typeface="Cambria Math" panose="02040503050406030204" pitchFamily="18" charset="0"/>
                                        </a:rPr>
                                      </m:ctrlPr>
                                    </m:sSupPr>
                                    <m:e>
                                      <m:sSubSup>
                                        <m:sSubSupPr>
                                          <m:ctrlPr>
                                            <a:rPr lang="en-US" sz="2000" b="0" i="1" smtClean="0">
                                              <a:solidFill>
                                                <a:schemeClr val="bg1">
                                                  <a:lumMod val="85000"/>
                                                </a:schemeClr>
                                              </a:solidFill>
                                              <a:latin typeface="Cambria Math" panose="02040503050406030204" pitchFamily="18" charset="0"/>
                                            </a:rPr>
                                          </m:ctrlPr>
                                        </m:sSubSupPr>
                                        <m:e>
                                          <m:r>
                                            <a:rPr lang="en-US" sz="2000" i="1">
                                              <a:solidFill>
                                                <a:schemeClr val="bg1">
                                                  <a:lumMod val="85000"/>
                                                </a:schemeClr>
                                              </a:solidFill>
                                              <a:latin typeface="Cambria Math" panose="02040503050406030204" pitchFamily="18" charset="0"/>
                                            </a:rPr>
                                            <m:t>𝑅</m:t>
                                          </m:r>
                                        </m:e>
                                        <m:sub>
                                          <m:r>
                                            <a:rPr lang="en-US" sz="2000" i="1">
                                              <a:solidFill>
                                                <a:schemeClr val="bg1">
                                                  <a:lumMod val="85000"/>
                                                </a:schemeClr>
                                              </a:solidFill>
                                              <a:latin typeface="Cambria Math" panose="02040503050406030204" pitchFamily="18" charset="0"/>
                                            </a:rPr>
                                            <m:t>𝓁</m:t>
                                          </m:r>
                                          <m:r>
                                            <a:rPr lang="en-US" sz="2000" i="1">
                                              <a:solidFill>
                                                <a:schemeClr val="bg1">
                                                  <a:lumMod val="85000"/>
                                                </a:schemeClr>
                                              </a:solidFill>
                                              <a:latin typeface="Cambria Math" panose="02040503050406030204" pitchFamily="18" charset="0"/>
                                            </a:rPr>
                                            <m:t>;</m:t>
                                          </m:r>
                                          <m:r>
                                            <a:rPr lang="en-US" sz="2000" i="1">
                                              <a:solidFill>
                                                <a:schemeClr val="bg1">
                                                  <a:lumMod val="85000"/>
                                                </a:schemeClr>
                                              </a:solidFill>
                                              <a:latin typeface="Cambria Math" panose="02040503050406030204" pitchFamily="18" charset="0"/>
                                            </a:rPr>
                                            <m:t>𝑛</m:t>
                                          </m:r>
                                        </m:sub>
                                        <m:sup>
                                          <m:r>
                                            <a:rPr lang="en-US" sz="2000" b="0" i="1" smtClean="0">
                                              <a:solidFill>
                                                <a:schemeClr val="bg1">
                                                  <a:lumMod val="85000"/>
                                                </a:schemeClr>
                                              </a:solidFill>
                                              <a:latin typeface="Cambria Math" panose="02040503050406030204" pitchFamily="18" charset="0"/>
                                            </a:rPr>
                                            <m:t>𝑇</m:t>
                                          </m:r>
                                        </m:sup>
                                      </m:sSubSup>
                                    </m:e>
                                    <m:sup>
                                      <m:r>
                                        <a:rPr lang="en-US" sz="2000" b="0" i="1" smtClean="0">
                                          <a:solidFill>
                                            <a:schemeClr val="bg1">
                                              <a:lumMod val="85000"/>
                                            </a:schemeClr>
                                          </a:solidFill>
                                          <a:latin typeface="Cambria Math" panose="02040503050406030204" pitchFamily="18" charset="0"/>
                                        </a:rPr>
                                        <m:t> </m:t>
                                      </m:r>
                                    </m:sup>
                                  </m:sSup>
                                  <m:sPre>
                                    <m:sPrePr>
                                      <m:ctrlPr>
                                        <a:rPr lang="en-US" sz="2000" i="1">
                                          <a:solidFill>
                                            <a:schemeClr val="bg1">
                                              <a:lumMod val="85000"/>
                                            </a:schemeClr>
                                          </a:solidFill>
                                          <a:latin typeface="Cambria Math" panose="02040503050406030204" pitchFamily="18" charset="0"/>
                                        </a:rPr>
                                      </m:ctrlPr>
                                    </m:sPrePr>
                                    <m:sub>
                                      <m:r>
                                        <a:rPr lang="en-US" sz="2000" i="1">
                                          <a:solidFill>
                                            <a:schemeClr val="bg1">
                                              <a:lumMod val="85000"/>
                                            </a:schemeClr>
                                          </a:solidFill>
                                          <a:latin typeface="Cambria Math" panose="02040503050406030204" pitchFamily="18" charset="0"/>
                                        </a:rPr>
                                        <m:t> </m:t>
                                      </m:r>
                                    </m:sub>
                                    <m:sup>
                                      <m:r>
                                        <a:rPr lang="en-US" sz="2000" i="1">
                                          <a:solidFill>
                                            <a:schemeClr val="bg1">
                                              <a:lumMod val="85000"/>
                                            </a:schemeClr>
                                          </a:solidFill>
                                          <a:latin typeface="Cambria Math" panose="02040503050406030204" pitchFamily="18" charset="0"/>
                                        </a:rPr>
                                        <m:t> </m:t>
                                      </m:r>
                                    </m:sup>
                                    <m:e>
                                      <m:sSub>
                                        <m:sSubPr>
                                          <m:ctrlPr>
                                            <a:rPr lang="en-US" sz="2000" i="1">
                                              <a:solidFill>
                                                <a:schemeClr val="bg1">
                                                  <a:lumMod val="85000"/>
                                                </a:schemeClr>
                                              </a:solidFill>
                                              <a:latin typeface="Cambria Math" panose="02040503050406030204" pitchFamily="18" charset="0"/>
                                            </a:rPr>
                                          </m:ctrlPr>
                                        </m:sSubPr>
                                        <m:e>
                                          <m:r>
                                            <a:rPr lang="en-US" sz="2000" i="1">
                                              <a:solidFill>
                                                <a:schemeClr val="bg1">
                                                  <a:lumMod val="85000"/>
                                                </a:schemeClr>
                                              </a:solidFill>
                                              <a:latin typeface="Cambria Math" panose="02040503050406030204" pitchFamily="18" charset="0"/>
                                            </a:rPr>
                                            <m:t>𝑅</m:t>
                                          </m:r>
                                        </m:e>
                                        <m:sub>
                                          <m:r>
                                            <a:rPr lang="en-US" sz="2000" i="1">
                                              <a:solidFill>
                                                <a:schemeClr val="bg1">
                                                  <a:lumMod val="85000"/>
                                                </a:schemeClr>
                                              </a:solidFill>
                                              <a:latin typeface="Cambria Math" panose="02040503050406030204" pitchFamily="18" charset="0"/>
                                            </a:rPr>
                                            <m:t>𝓁</m:t>
                                          </m:r>
                                          <m:r>
                                            <a:rPr lang="en-US" sz="2000" i="1">
                                              <a:solidFill>
                                                <a:schemeClr val="bg1">
                                                  <a:lumMod val="85000"/>
                                                </a:schemeClr>
                                              </a:solidFill>
                                              <a:latin typeface="Cambria Math" panose="02040503050406030204" pitchFamily="18" charset="0"/>
                                            </a:rPr>
                                            <m:t>;</m:t>
                                          </m:r>
                                          <m:r>
                                            <a:rPr lang="en-US" sz="2000" i="1">
                                              <a:solidFill>
                                                <a:schemeClr val="bg1">
                                                  <a:lumMod val="85000"/>
                                                </a:schemeClr>
                                              </a:solidFill>
                                              <a:latin typeface="Cambria Math" panose="02040503050406030204" pitchFamily="18" charset="0"/>
                                            </a:rPr>
                                            <m:t>𝑚</m:t>
                                          </m:r>
                                        </m:sub>
                                      </m:sSub>
                                    </m:e>
                                  </m:sPre>
                                  <m:sSubSup>
                                    <m:sSubSupPr>
                                      <m:ctrlPr>
                                        <a:rPr lang="en-US" sz="2000" i="1">
                                          <a:solidFill>
                                            <a:schemeClr val="bg1">
                                              <a:lumMod val="85000"/>
                                            </a:schemeClr>
                                          </a:solidFill>
                                          <a:latin typeface="Cambria Math" panose="02040503050406030204" pitchFamily="18" charset="0"/>
                                        </a:rPr>
                                      </m:ctrlPr>
                                    </m:sSubSupPr>
                                    <m:e>
                                      <m:r>
                                        <a:rPr lang="en-US" sz="2000" i="1">
                                          <a:solidFill>
                                            <a:schemeClr val="bg1">
                                              <a:lumMod val="85000"/>
                                            </a:schemeClr>
                                          </a:solidFill>
                                          <a:latin typeface="Cambria Math" panose="02040503050406030204" pitchFamily="18" charset="0"/>
                                        </a:rPr>
                                        <m:t>𝑀</m:t>
                                      </m:r>
                                    </m:e>
                                    <m:sub>
                                      <m:r>
                                        <a:rPr lang="en-US" sz="2000" i="1">
                                          <a:solidFill>
                                            <a:schemeClr val="bg1">
                                              <a:lumMod val="85000"/>
                                            </a:schemeClr>
                                          </a:solidFill>
                                          <a:latin typeface="Cambria Math" panose="02040503050406030204" pitchFamily="18" charset="0"/>
                                        </a:rPr>
                                        <m:t>𝑝</m:t>
                                      </m:r>
                                    </m:sub>
                                    <m:sup>
                                      <m:r>
                                        <a:rPr lang="en-US" sz="2000" i="1">
                                          <a:solidFill>
                                            <a:schemeClr val="bg1">
                                              <a:lumMod val="85000"/>
                                            </a:schemeClr>
                                          </a:solidFill>
                                          <a:latin typeface="Cambria Math" panose="02040503050406030204" pitchFamily="18" charset="0"/>
                                        </a:rPr>
                                        <m:t>−1</m:t>
                                      </m:r>
                                    </m:sup>
                                  </m:sSubSup>
                                  <m:sSup>
                                    <m:sSupPr>
                                      <m:ctrlPr>
                                        <a:rPr lang="en-US" sz="2000" i="1">
                                          <a:solidFill>
                                            <a:schemeClr val="bg1">
                                              <a:lumMod val="85000"/>
                                            </a:schemeClr>
                                          </a:solidFill>
                                          <a:latin typeface="Cambria Math" panose="02040503050406030204" pitchFamily="18" charset="0"/>
                                        </a:rPr>
                                      </m:ctrlPr>
                                    </m:sSupPr>
                                    <m:e>
                                      <m:sSubSup>
                                        <m:sSubSupPr>
                                          <m:ctrlPr>
                                            <a:rPr lang="en-US" sz="2000" b="0" i="1" smtClean="0">
                                              <a:solidFill>
                                                <a:schemeClr val="bg1">
                                                  <a:lumMod val="85000"/>
                                                </a:schemeClr>
                                              </a:solidFill>
                                              <a:latin typeface="Cambria Math" panose="02040503050406030204" pitchFamily="18" charset="0"/>
                                            </a:rPr>
                                          </m:ctrlPr>
                                        </m:sSubSupPr>
                                        <m:e>
                                          <m:r>
                                            <a:rPr lang="en-US" sz="2000" i="1">
                                              <a:solidFill>
                                                <a:schemeClr val="bg1">
                                                  <a:lumMod val="85000"/>
                                                </a:schemeClr>
                                              </a:solidFill>
                                              <a:latin typeface="Cambria Math" panose="02040503050406030204" pitchFamily="18" charset="0"/>
                                            </a:rPr>
                                            <m:t>𝑅</m:t>
                                          </m:r>
                                        </m:e>
                                        <m:sub>
                                          <m:r>
                                            <a:rPr lang="en-US" sz="2000" i="1">
                                              <a:solidFill>
                                                <a:schemeClr val="bg1">
                                                  <a:lumMod val="85000"/>
                                                </a:schemeClr>
                                              </a:solidFill>
                                              <a:latin typeface="Cambria Math" panose="02040503050406030204" pitchFamily="18" charset="0"/>
                                            </a:rPr>
                                            <m:t>𝓁</m:t>
                                          </m:r>
                                          <m:r>
                                            <a:rPr lang="en-US" sz="2000" i="1">
                                              <a:solidFill>
                                                <a:schemeClr val="bg1">
                                                  <a:lumMod val="85000"/>
                                                </a:schemeClr>
                                              </a:solidFill>
                                              <a:latin typeface="Cambria Math" panose="02040503050406030204" pitchFamily="18" charset="0"/>
                                            </a:rPr>
                                            <m:t>;</m:t>
                                          </m:r>
                                          <m:r>
                                            <a:rPr lang="en-US" sz="2000" i="1">
                                              <a:solidFill>
                                                <a:schemeClr val="bg1">
                                                  <a:lumMod val="85000"/>
                                                </a:schemeClr>
                                              </a:solidFill>
                                              <a:latin typeface="Cambria Math" panose="02040503050406030204" pitchFamily="18" charset="0"/>
                                            </a:rPr>
                                            <m:t>𝑚</m:t>
                                          </m:r>
                                        </m:sub>
                                        <m:sup>
                                          <m:r>
                                            <a:rPr lang="en-US" sz="2000" b="0" i="1" smtClean="0">
                                              <a:solidFill>
                                                <a:schemeClr val="bg1">
                                                  <a:lumMod val="85000"/>
                                                </a:schemeClr>
                                              </a:solidFill>
                                              <a:latin typeface="Cambria Math" panose="02040503050406030204" pitchFamily="18" charset="0"/>
                                            </a:rPr>
                                            <m:t>𝑇</m:t>
                                          </m:r>
                                        </m:sup>
                                      </m:sSubSup>
                                    </m:e>
                                    <m:sup>
                                      <m:r>
                                        <a:rPr lang="en-US" sz="2000" b="0" i="1" smtClean="0">
                                          <a:solidFill>
                                            <a:schemeClr val="bg1">
                                              <a:lumMod val="85000"/>
                                            </a:schemeClr>
                                          </a:solidFill>
                                          <a:latin typeface="Cambria Math" panose="02040503050406030204" pitchFamily="18" charset="0"/>
                                        </a:rPr>
                                        <m:t> </m:t>
                                      </m:r>
                                    </m:sup>
                                  </m:sSup>
                                  <m:r>
                                    <a:rPr lang="en-US" sz="2000" i="1">
                                      <a:solidFill>
                                        <a:schemeClr val="bg1">
                                          <a:lumMod val="85000"/>
                                        </a:schemeClr>
                                      </a:solidFill>
                                      <a:latin typeface="Cambria Math" panose="02040503050406030204" pitchFamily="18" charset="0"/>
                                    </a:rPr>
                                    <m:t>+</m:t>
                                  </m:r>
                                  <m:f>
                                    <m:fPr>
                                      <m:ctrlPr>
                                        <a:rPr lang="en-US" sz="2000" i="1">
                                          <a:solidFill>
                                            <a:schemeClr val="bg1">
                                              <a:lumMod val="85000"/>
                                            </a:schemeClr>
                                          </a:solidFill>
                                          <a:latin typeface="Cambria Math" panose="02040503050406030204" pitchFamily="18" charset="0"/>
                                        </a:rPr>
                                      </m:ctrlPr>
                                    </m:fPr>
                                    <m:num>
                                      <m:r>
                                        <a:rPr lang="en-US" sz="2000" i="1">
                                          <a:solidFill>
                                            <a:schemeClr val="bg1">
                                              <a:lumMod val="85000"/>
                                            </a:schemeClr>
                                          </a:solidFill>
                                          <a:latin typeface="Cambria Math" panose="02040503050406030204" pitchFamily="18" charset="0"/>
                                        </a:rPr>
                                        <m:t>𝑑</m:t>
                                      </m:r>
                                    </m:num>
                                    <m:den>
                                      <m:sSubSup>
                                        <m:sSubSupPr>
                                          <m:ctrlPr>
                                            <a:rPr lang="en-US" sz="2000" i="1">
                                              <a:solidFill>
                                                <a:schemeClr val="bg1">
                                                  <a:lumMod val="85000"/>
                                                </a:schemeClr>
                                              </a:solidFill>
                                              <a:latin typeface="Cambria Math" panose="02040503050406030204" pitchFamily="18" charset="0"/>
                                            </a:rPr>
                                          </m:ctrlPr>
                                        </m:sSubSupPr>
                                        <m:e>
                                          <m:acc>
                                            <m:accPr>
                                              <m:chr m:val="̂"/>
                                              <m:ctrlPr>
                                                <a:rPr lang="en-US" sz="2000" i="1">
                                                  <a:solidFill>
                                                    <a:schemeClr val="bg1">
                                                      <a:lumMod val="85000"/>
                                                    </a:schemeClr>
                                                  </a:solidFill>
                                                  <a:latin typeface="Cambria Math" panose="02040503050406030204" pitchFamily="18" charset="0"/>
                                                </a:rPr>
                                              </m:ctrlPr>
                                            </m:accPr>
                                            <m:e>
                                              <m:r>
                                                <a:rPr lang="en-US" sz="2000" i="1">
                                                  <a:solidFill>
                                                    <a:schemeClr val="bg1">
                                                      <a:lumMod val="85000"/>
                                                    </a:schemeClr>
                                                  </a:solidFill>
                                                  <a:latin typeface="Cambria Math" panose="02040503050406030204" pitchFamily="18" charset="0"/>
                                                </a:rPr>
                                                <m:t>𝒏</m:t>
                                              </m:r>
                                            </m:e>
                                          </m:acc>
                                        </m:e>
                                        <m:sub>
                                          <m:r>
                                            <a:rPr lang="en-US" sz="2000" i="1">
                                              <a:solidFill>
                                                <a:schemeClr val="bg1">
                                                  <a:lumMod val="85000"/>
                                                </a:schemeClr>
                                              </a:solidFill>
                                              <a:latin typeface="Cambria Math" panose="02040503050406030204" pitchFamily="18" charset="0"/>
                                            </a:rPr>
                                            <m:t>𝑖</m:t>
                                          </m:r>
                                        </m:sub>
                                        <m:sup>
                                          <m:r>
                                            <a:rPr lang="en-US" sz="2000" i="1">
                                              <a:solidFill>
                                                <a:schemeClr val="bg1">
                                                  <a:lumMod val="85000"/>
                                                </a:schemeClr>
                                              </a:solidFill>
                                              <a:latin typeface="Cambria Math" panose="02040503050406030204" pitchFamily="18" charset="0"/>
                                            </a:rPr>
                                            <m:t> </m:t>
                                          </m:r>
                                        </m:sup>
                                      </m:sSubSup>
                                      <m:r>
                                        <a:rPr lang="en-US" sz="2000" i="1">
                                          <a:solidFill>
                                            <a:schemeClr val="bg1">
                                              <a:lumMod val="85000"/>
                                            </a:schemeClr>
                                          </a:solidFill>
                                          <a:latin typeface="Cambria Math" panose="02040503050406030204" pitchFamily="18" charset="0"/>
                                        </a:rPr>
                                        <m:t>(3)</m:t>
                                      </m:r>
                                      <m:sSub>
                                        <m:sSubPr>
                                          <m:ctrlPr>
                                            <a:rPr lang="en-US" sz="2000" i="1">
                                              <a:solidFill>
                                                <a:schemeClr val="bg1">
                                                  <a:lumMod val="85000"/>
                                                </a:schemeClr>
                                              </a:solidFill>
                                              <a:latin typeface="Cambria Math" panose="02040503050406030204" pitchFamily="18" charset="0"/>
                                            </a:rPr>
                                          </m:ctrlPr>
                                        </m:sSubPr>
                                        <m:e>
                                          <m:acc>
                                            <m:accPr>
                                              <m:chr m:val="́"/>
                                              <m:ctrlPr>
                                                <a:rPr lang="en-US" sz="2000" i="1">
                                                  <a:solidFill>
                                                    <a:schemeClr val="bg1">
                                                      <a:lumMod val="85000"/>
                                                    </a:schemeClr>
                                                  </a:solidFill>
                                                  <a:latin typeface="Cambria Math" panose="02040503050406030204" pitchFamily="18" charset="0"/>
                                                </a:rPr>
                                              </m:ctrlPr>
                                            </m:accPr>
                                            <m:e>
                                              <m:r>
                                                <m:rPr>
                                                  <m:nor/>
                                                </m:rPr>
                                                <a:rPr lang="en-US" sz="2000" i="1">
                                                  <a:solidFill>
                                                    <a:schemeClr val="bg1">
                                                      <a:lumMod val="85000"/>
                                                    </a:schemeClr>
                                                  </a:solidFill>
                                                  <a:latin typeface="Cambria Math" panose="02040503050406030204" pitchFamily="18" charset="0"/>
                                                </a:rPr>
                                                <m:t>z</m:t>
                                              </m:r>
                                            </m:e>
                                          </m:acc>
                                        </m:e>
                                        <m:sub>
                                          <m:r>
                                            <a:rPr lang="en-US" sz="2000" i="1">
                                              <a:solidFill>
                                                <a:schemeClr val="bg1">
                                                  <a:lumMod val="85000"/>
                                                </a:schemeClr>
                                              </a:solidFill>
                                              <a:latin typeface="Cambria Math" panose="02040503050406030204" pitchFamily="18" charset="0"/>
                                            </a:rPr>
                                            <m:t>𝑜</m:t>
                                          </m:r>
                                        </m:sub>
                                      </m:sSub>
                                    </m:den>
                                  </m:f>
                                  <m:d>
                                    <m:dPr>
                                      <m:ctrlPr>
                                        <a:rPr lang="en-US" sz="2000" i="1">
                                          <a:solidFill>
                                            <a:schemeClr val="bg1">
                                              <a:lumMod val="85000"/>
                                            </a:schemeClr>
                                          </a:solidFill>
                                          <a:latin typeface="Cambria Math" panose="02040503050406030204" pitchFamily="18" charset="0"/>
                                        </a:rPr>
                                      </m:ctrlPr>
                                    </m:dPr>
                                    <m:e>
                                      <m:sSub>
                                        <m:sSubPr>
                                          <m:ctrlPr>
                                            <a:rPr lang="en-US" sz="2000" i="1">
                                              <a:solidFill>
                                                <a:schemeClr val="bg1">
                                                  <a:lumMod val="85000"/>
                                                </a:schemeClr>
                                              </a:solidFill>
                                              <a:latin typeface="Cambria Math" panose="02040503050406030204" pitchFamily="18" charset="0"/>
                                            </a:rPr>
                                          </m:ctrlPr>
                                        </m:sSubPr>
                                        <m:e>
                                          <m:r>
                                            <a:rPr lang="en-US" sz="2000" i="1">
                                              <a:solidFill>
                                                <a:schemeClr val="bg1">
                                                  <a:lumMod val="85000"/>
                                                </a:schemeClr>
                                              </a:solidFill>
                                              <a:latin typeface="Cambria Math" panose="02040503050406030204" pitchFamily="18" charset="0"/>
                                            </a:rPr>
                                            <m:t>𝒓</m:t>
                                          </m:r>
                                        </m:e>
                                        <m:sub>
                                          <m:r>
                                            <a:rPr lang="en-US" sz="2000" i="1">
                                              <a:solidFill>
                                                <a:schemeClr val="bg1">
                                                  <a:lumMod val="85000"/>
                                                </a:schemeClr>
                                              </a:solidFill>
                                              <a:latin typeface="Cambria Math" panose="02040503050406030204" pitchFamily="18" charset="0"/>
                                            </a:rPr>
                                            <m:t>𝓁</m:t>
                                          </m:r>
                                          <m:r>
                                            <a:rPr lang="en-US" sz="2000" i="1">
                                              <a:solidFill>
                                                <a:schemeClr val="bg1">
                                                  <a:lumMod val="85000"/>
                                                </a:schemeClr>
                                              </a:solidFill>
                                              <a:latin typeface="Cambria Math" panose="02040503050406030204" pitchFamily="18" charset="0"/>
                                            </a:rPr>
                                            <m:t>,3;</m:t>
                                          </m:r>
                                          <m:r>
                                            <a:rPr lang="en-US" sz="2000" i="1">
                                              <a:solidFill>
                                                <a:schemeClr val="bg1">
                                                  <a:lumMod val="85000"/>
                                                </a:schemeClr>
                                              </a:solidFill>
                                              <a:latin typeface="Cambria Math" panose="02040503050406030204" pitchFamily="18" charset="0"/>
                                            </a:rPr>
                                            <m:t>𝑛</m:t>
                                          </m:r>
                                        </m:sub>
                                      </m:sSub>
                                      <m:r>
                                        <a:rPr lang="en-US" sz="2000" i="1">
                                          <a:solidFill>
                                            <a:schemeClr val="bg1">
                                              <a:lumMod val="85000"/>
                                            </a:schemeClr>
                                          </a:solidFill>
                                          <a:latin typeface="Cambria Math" panose="02040503050406030204" pitchFamily="18" charset="0"/>
                                        </a:rPr>
                                        <m:t>−</m:t>
                                      </m:r>
                                      <m:sPre>
                                        <m:sPrePr>
                                          <m:ctrlPr>
                                            <a:rPr lang="en-US" sz="2000" i="1">
                                              <a:solidFill>
                                                <a:schemeClr val="bg1">
                                                  <a:lumMod val="85000"/>
                                                </a:schemeClr>
                                              </a:solidFill>
                                              <a:latin typeface="Cambria Math" panose="02040503050406030204" pitchFamily="18" charset="0"/>
                                            </a:rPr>
                                          </m:ctrlPr>
                                        </m:sPrePr>
                                        <m:sub>
                                          <m:r>
                                            <a:rPr lang="en-US" sz="2000" i="1">
                                              <a:solidFill>
                                                <a:schemeClr val="bg1">
                                                  <a:lumMod val="85000"/>
                                                </a:schemeClr>
                                              </a:solidFill>
                                              <a:latin typeface="Cambria Math" panose="02040503050406030204" pitchFamily="18" charset="0"/>
                                            </a:rPr>
                                            <m:t> </m:t>
                                          </m:r>
                                        </m:sub>
                                        <m:sup>
                                          <m:r>
                                            <a:rPr lang="en-US" sz="2000" i="1">
                                              <a:solidFill>
                                                <a:schemeClr val="bg1">
                                                  <a:lumMod val="85000"/>
                                                </a:schemeClr>
                                              </a:solidFill>
                                              <a:latin typeface="Cambria Math" panose="02040503050406030204" pitchFamily="18" charset="0"/>
                                            </a:rPr>
                                            <m:t> </m:t>
                                          </m:r>
                                        </m:sup>
                                        <m:e>
                                          <m:r>
                                            <a:rPr lang="en-US" sz="2000" i="1" smtClean="0">
                                              <a:solidFill>
                                                <a:srgbClr val="00B050"/>
                                              </a:solidFill>
                                              <a:latin typeface="Cambria Math" panose="02040503050406030204" pitchFamily="18" charset="0"/>
                                            </a:rPr>
                                            <m:t>𝑝</m:t>
                                          </m:r>
                                          <m:r>
                                            <a:rPr lang="en-US" sz="2000" i="1">
                                              <a:solidFill>
                                                <a:schemeClr val="bg1">
                                                  <a:lumMod val="85000"/>
                                                </a:schemeClr>
                                              </a:solidFill>
                                              <a:latin typeface="Cambria Math" panose="02040503050406030204" pitchFamily="18" charset="0"/>
                                            </a:rPr>
                                            <m:t> </m:t>
                                          </m:r>
                                          <m:r>
                                            <a:rPr lang="en-US" sz="2000" i="1" smtClean="0">
                                              <a:solidFill>
                                                <a:srgbClr val="C00000"/>
                                              </a:solidFill>
                                              <a:latin typeface="Cambria Math" panose="02040503050406030204" pitchFamily="18" charset="0"/>
                                            </a:rPr>
                                            <m:t>𝑠</m:t>
                                          </m:r>
                                          <m:r>
                                            <a:rPr lang="en-US" sz="2000" i="1">
                                              <a:solidFill>
                                                <a:schemeClr val="bg1">
                                                  <a:lumMod val="85000"/>
                                                </a:schemeClr>
                                              </a:solidFill>
                                              <a:latin typeface="Cambria Math" panose="02040503050406030204" pitchFamily="18" charset="0"/>
                                            </a:rPr>
                                            <m:t> </m:t>
                                          </m:r>
                                          <m:sSub>
                                            <m:sSubPr>
                                              <m:ctrlPr>
                                                <a:rPr lang="en-US" sz="2000" i="1">
                                                  <a:solidFill>
                                                    <a:schemeClr val="bg1">
                                                      <a:lumMod val="85000"/>
                                                    </a:schemeClr>
                                                  </a:solidFill>
                                                  <a:latin typeface="Cambria Math" panose="02040503050406030204" pitchFamily="18" charset="0"/>
                                                </a:rPr>
                                              </m:ctrlPr>
                                            </m:sSubPr>
                                            <m:e>
                                              <m:r>
                                                <a:rPr lang="en-US" sz="2000" i="1">
                                                  <a:solidFill>
                                                    <a:schemeClr val="bg1">
                                                      <a:lumMod val="85000"/>
                                                    </a:schemeClr>
                                                  </a:solidFill>
                                                  <a:latin typeface="Cambria Math" panose="02040503050406030204" pitchFamily="18" charset="0"/>
                                                </a:rPr>
                                                <m:t>𝑅</m:t>
                                              </m:r>
                                            </m:e>
                                            <m:sub>
                                              <m:r>
                                                <a:rPr lang="en-US" sz="2000" i="1">
                                                  <a:solidFill>
                                                    <a:schemeClr val="bg1">
                                                      <a:lumMod val="85000"/>
                                                    </a:schemeClr>
                                                  </a:solidFill>
                                                  <a:latin typeface="Cambria Math" panose="02040503050406030204" pitchFamily="18" charset="0"/>
                                                </a:rPr>
                                                <m:t>𝓁</m:t>
                                              </m:r>
                                              <m:r>
                                                <a:rPr lang="en-US" sz="2000" i="1">
                                                  <a:solidFill>
                                                    <a:schemeClr val="bg1">
                                                      <a:lumMod val="85000"/>
                                                    </a:schemeClr>
                                                  </a:solidFill>
                                                  <a:latin typeface="Cambria Math" panose="02040503050406030204" pitchFamily="18" charset="0"/>
                                                </a:rPr>
                                                <m:t>;</m:t>
                                              </m:r>
                                              <m:r>
                                                <a:rPr lang="en-US" sz="2000" i="1">
                                                  <a:solidFill>
                                                    <a:schemeClr val="bg1">
                                                      <a:lumMod val="85000"/>
                                                    </a:schemeClr>
                                                  </a:solidFill>
                                                  <a:latin typeface="Cambria Math" panose="02040503050406030204" pitchFamily="18" charset="0"/>
                                                </a:rPr>
                                                <m:t>𝑛</m:t>
                                              </m:r>
                                            </m:sub>
                                          </m:sSub>
                                        </m:e>
                                      </m:sPre>
                                      <m:sSub>
                                        <m:sSubPr>
                                          <m:ctrlPr>
                                            <a:rPr lang="en-US" sz="2000" i="1">
                                              <a:solidFill>
                                                <a:schemeClr val="bg1">
                                                  <a:lumMod val="85000"/>
                                                </a:schemeClr>
                                              </a:solidFill>
                                              <a:latin typeface="Cambria Math" panose="02040503050406030204" pitchFamily="18" charset="0"/>
                                            </a:rPr>
                                          </m:ctrlPr>
                                        </m:sSubPr>
                                        <m:e>
                                          <m:r>
                                            <a:rPr lang="en-US" sz="2000" i="1">
                                              <a:solidFill>
                                                <a:schemeClr val="bg1">
                                                  <a:lumMod val="85000"/>
                                                </a:schemeClr>
                                              </a:solidFill>
                                              <a:latin typeface="Cambria Math" panose="02040503050406030204" pitchFamily="18" charset="0"/>
                                            </a:rPr>
                                            <m:t>𝑀</m:t>
                                          </m:r>
                                        </m:e>
                                        <m:sub>
                                          <m:r>
                                            <a:rPr lang="en-US" sz="2000" i="1">
                                              <a:solidFill>
                                                <a:schemeClr val="bg1">
                                                  <a:lumMod val="85000"/>
                                                </a:schemeClr>
                                              </a:solidFill>
                                              <a:latin typeface="Cambria Math" panose="02040503050406030204" pitchFamily="18" charset="0"/>
                                            </a:rPr>
                                            <m:t>𝑝</m:t>
                                          </m:r>
                                        </m:sub>
                                      </m:sSub>
                                      <m:sSup>
                                        <m:sSupPr>
                                          <m:ctrlPr>
                                            <a:rPr lang="en-US" sz="2000" i="1">
                                              <a:solidFill>
                                                <a:schemeClr val="bg1">
                                                  <a:lumMod val="85000"/>
                                                </a:schemeClr>
                                              </a:solidFill>
                                              <a:latin typeface="Cambria Math" panose="02040503050406030204" pitchFamily="18" charset="0"/>
                                            </a:rPr>
                                          </m:ctrlPr>
                                        </m:sSupPr>
                                        <m:e>
                                          <m:sSubSup>
                                            <m:sSubSupPr>
                                              <m:ctrlPr>
                                                <a:rPr lang="en-US" sz="2000" b="0" i="1" smtClean="0">
                                                  <a:solidFill>
                                                    <a:schemeClr val="bg1">
                                                      <a:lumMod val="85000"/>
                                                    </a:schemeClr>
                                                  </a:solidFill>
                                                  <a:latin typeface="Cambria Math" panose="02040503050406030204" pitchFamily="18" charset="0"/>
                                                </a:rPr>
                                              </m:ctrlPr>
                                            </m:sSubSupPr>
                                            <m:e>
                                              <m:r>
                                                <a:rPr lang="en-US" sz="2000" i="1">
                                                  <a:solidFill>
                                                    <a:schemeClr val="bg1">
                                                      <a:lumMod val="85000"/>
                                                    </a:schemeClr>
                                                  </a:solidFill>
                                                  <a:latin typeface="Cambria Math" panose="02040503050406030204" pitchFamily="18" charset="0"/>
                                                </a:rPr>
                                                <m:t>𝑅</m:t>
                                              </m:r>
                                            </m:e>
                                            <m:sub>
                                              <m:r>
                                                <a:rPr lang="en-US" sz="2000" i="1">
                                                  <a:solidFill>
                                                    <a:schemeClr val="bg1">
                                                      <a:lumMod val="85000"/>
                                                    </a:schemeClr>
                                                  </a:solidFill>
                                                  <a:latin typeface="Cambria Math" panose="02040503050406030204" pitchFamily="18" charset="0"/>
                                                </a:rPr>
                                                <m:t>𝓁</m:t>
                                              </m:r>
                                              <m:r>
                                                <a:rPr lang="en-US" sz="2000" i="1">
                                                  <a:solidFill>
                                                    <a:schemeClr val="bg1">
                                                      <a:lumMod val="85000"/>
                                                    </a:schemeClr>
                                                  </a:solidFill>
                                                  <a:latin typeface="Cambria Math" panose="02040503050406030204" pitchFamily="18" charset="0"/>
                                                </a:rPr>
                                                <m:t>;</m:t>
                                              </m:r>
                                              <m:r>
                                                <a:rPr lang="en-US" sz="2000" i="1">
                                                  <a:solidFill>
                                                    <a:schemeClr val="bg1">
                                                      <a:lumMod val="85000"/>
                                                    </a:schemeClr>
                                                  </a:solidFill>
                                                  <a:latin typeface="Cambria Math" panose="02040503050406030204" pitchFamily="18" charset="0"/>
                                                </a:rPr>
                                                <m:t>𝑛</m:t>
                                              </m:r>
                                            </m:sub>
                                            <m:sup>
                                              <m:r>
                                                <a:rPr lang="en-US" sz="2000" b="0" i="1" smtClean="0">
                                                  <a:solidFill>
                                                    <a:schemeClr val="bg1">
                                                      <a:lumMod val="85000"/>
                                                    </a:schemeClr>
                                                  </a:solidFill>
                                                  <a:latin typeface="Cambria Math" panose="02040503050406030204" pitchFamily="18" charset="0"/>
                                                </a:rPr>
                                                <m:t>𝑇</m:t>
                                              </m:r>
                                            </m:sup>
                                          </m:sSubSup>
                                        </m:e>
                                        <m:sup>
                                          <m:r>
                                            <a:rPr lang="en-US" sz="2000" b="0" i="1" smtClean="0">
                                              <a:solidFill>
                                                <a:schemeClr val="bg1">
                                                  <a:lumMod val="85000"/>
                                                </a:schemeClr>
                                              </a:solidFill>
                                              <a:latin typeface="Cambria Math" panose="02040503050406030204" pitchFamily="18" charset="0"/>
                                            </a:rPr>
                                            <m:t> </m:t>
                                          </m:r>
                                        </m:sup>
                                      </m:sSup>
                                      <m:sPre>
                                        <m:sPrePr>
                                          <m:ctrlPr>
                                            <a:rPr lang="en-US" sz="2000" i="1">
                                              <a:solidFill>
                                                <a:schemeClr val="bg1">
                                                  <a:lumMod val="85000"/>
                                                </a:schemeClr>
                                              </a:solidFill>
                                              <a:latin typeface="Cambria Math" panose="02040503050406030204" pitchFamily="18" charset="0"/>
                                            </a:rPr>
                                          </m:ctrlPr>
                                        </m:sPrePr>
                                        <m:sub>
                                          <m:r>
                                            <a:rPr lang="en-US" sz="2000" i="1">
                                              <a:solidFill>
                                                <a:schemeClr val="bg1">
                                                  <a:lumMod val="85000"/>
                                                </a:schemeClr>
                                              </a:solidFill>
                                              <a:latin typeface="Cambria Math" panose="02040503050406030204" pitchFamily="18" charset="0"/>
                                            </a:rPr>
                                            <m:t> </m:t>
                                          </m:r>
                                        </m:sub>
                                        <m:sup>
                                          <m:r>
                                            <a:rPr lang="en-US" sz="2000" i="1">
                                              <a:solidFill>
                                                <a:schemeClr val="bg1">
                                                  <a:lumMod val="85000"/>
                                                </a:schemeClr>
                                              </a:solidFill>
                                              <a:latin typeface="Cambria Math" panose="02040503050406030204" pitchFamily="18" charset="0"/>
                                            </a:rPr>
                                            <m:t> </m:t>
                                          </m:r>
                                        </m:sup>
                                        <m:e>
                                          <m:sSub>
                                            <m:sSubPr>
                                              <m:ctrlPr>
                                                <a:rPr lang="en-US" sz="2000" i="1">
                                                  <a:solidFill>
                                                    <a:schemeClr val="bg1">
                                                      <a:lumMod val="85000"/>
                                                    </a:schemeClr>
                                                  </a:solidFill>
                                                  <a:latin typeface="Cambria Math" panose="02040503050406030204" pitchFamily="18" charset="0"/>
                                                </a:rPr>
                                              </m:ctrlPr>
                                            </m:sSubPr>
                                            <m:e>
                                              <m:r>
                                                <a:rPr lang="en-US" sz="2000" i="1">
                                                  <a:solidFill>
                                                    <a:schemeClr val="bg1">
                                                      <a:lumMod val="85000"/>
                                                    </a:schemeClr>
                                                  </a:solidFill>
                                                  <a:latin typeface="Cambria Math" panose="02040503050406030204" pitchFamily="18" charset="0"/>
                                                </a:rPr>
                                                <m:t>𝑅</m:t>
                                              </m:r>
                                            </m:e>
                                            <m:sub>
                                              <m:r>
                                                <a:rPr lang="en-US" sz="2000" i="1">
                                                  <a:solidFill>
                                                    <a:schemeClr val="bg1">
                                                      <a:lumMod val="85000"/>
                                                    </a:schemeClr>
                                                  </a:solidFill>
                                                  <a:latin typeface="Cambria Math" panose="02040503050406030204" pitchFamily="18" charset="0"/>
                                                </a:rPr>
                                                <m:t>𝓁</m:t>
                                              </m:r>
                                              <m:r>
                                                <a:rPr lang="en-US" sz="2000" i="1">
                                                  <a:solidFill>
                                                    <a:schemeClr val="bg1">
                                                      <a:lumMod val="85000"/>
                                                    </a:schemeClr>
                                                  </a:solidFill>
                                                  <a:latin typeface="Cambria Math" panose="02040503050406030204" pitchFamily="18" charset="0"/>
                                                </a:rPr>
                                                <m:t>;</m:t>
                                              </m:r>
                                              <m:r>
                                                <a:rPr lang="en-US" sz="2000" i="1">
                                                  <a:solidFill>
                                                    <a:schemeClr val="bg1">
                                                      <a:lumMod val="85000"/>
                                                    </a:schemeClr>
                                                  </a:solidFill>
                                                  <a:latin typeface="Cambria Math" panose="02040503050406030204" pitchFamily="18" charset="0"/>
                                                </a:rPr>
                                                <m:t>𝑚</m:t>
                                              </m:r>
                                            </m:sub>
                                          </m:sSub>
                                        </m:e>
                                      </m:sPre>
                                      <m:sSubSup>
                                        <m:sSubSupPr>
                                          <m:ctrlPr>
                                            <a:rPr lang="en-US" sz="2000" i="1">
                                              <a:solidFill>
                                                <a:schemeClr val="bg1">
                                                  <a:lumMod val="85000"/>
                                                </a:schemeClr>
                                              </a:solidFill>
                                              <a:latin typeface="Cambria Math" panose="02040503050406030204" pitchFamily="18" charset="0"/>
                                            </a:rPr>
                                          </m:ctrlPr>
                                        </m:sSubSupPr>
                                        <m:e>
                                          <m:r>
                                            <a:rPr lang="en-US" sz="2000" i="1">
                                              <a:solidFill>
                                                <a:schemeClr val="bg1">
                                                  <a:lumMod val="85000"/>
                                                </a:schemeClr>
                                              </a:solidFill>
                                              <a:latin typeface="Cambria Math" panose="02040503050406030204" pitchFamily="18" charset="0"/>
                                            </a:rPr>
                                            <m:t>𝑀</m:t>
                                          </m:r>
                                        </m:e>
                                        <m:sub>
                                          <m:r>
                                            <a:rPr lang="en-US" sz="2000" i="1">
                                              <a:solidFill>
                                                <a:schemeClr val="bg1">
                                                  <a:lumMod val="85000"/>
                                                </a:schemeClr>
                                              </a:solidFill>
                                              <a:latin typeface="Cambria Math" panose="02040503050406030204" pitchFamily="18" charset="0"/>
                                            </a:rPr>
                                            <m:t>𝑝</m:t>
                                          </m:r>
                                        </m:sub>
                                        <m:sup>
                                          <m:r>
                                            <a:rPr lang="en-US" sz="2000" i="1">
                                              <a:solidFill>
                                                <a:schemeClr val="bg1">
                                                  <a:lumMod val="85000"/>
                                                </a:schemeClr>
                                              </a:solidFill>
                                              <a:latin typeface="Cambria Math" panose="02040503050406030204" pitchFamily="18" charset="0"/>
                                            </a:rPr>
                                            <m:t>−1</m:t>
                                          </m:r>
                                        </m:sup>
                                      </m:sSubSup>
                                      <m:sSup>
                                        <m:sSupPr>
                                          <m:ctrlPr>
                                            <a:rPr lang="en-US" sz="2000" i="1">
                                              <a:solidFill>
                                                <a:schemeClr val="bg1">
                                                  <a:lumMod val="85000"/>
                                                </a:schemeClr>
                                              </a:solidFill>
                                              <a:latin typeface="Cambria Math" panose="02040503050406030204" pitchFamily="18" charset="0"/>
                                            </a:rPr>
                                          </m:ctrlPr>
                                        </m:sSupPr>
                                        <m:e>
                                          <m:sSubSup>
                                            <m:sSubSupPr>
                                              <m:ctrlPr>
                                                <a:rPr lang="en-US" sz="2000" b="0" i="1" smtClean="0">
                                                  <a:solidFill>
                                                    <a:schemeClr val="bg1">
                                                      <a:lumMod val="85000"/>
                                                    </a:schemeClr>
                                                  </a:solidFill>
                                                  <a:latin typeface="Cambria Math" panose="02040503050406030204" pitchFamily="18" charset="0"/>
                                                </a:rPr>
                                              </m:ctrlPr>
                                            </m:sSubSupPr>
                                            <m:e>
                                              <m:r>
                                                <a:rPr lang="en-US" sz="2000" i="1">
                                                  <a:solidFill>
                                                    <a:schemeClr val="bg1">
                                                      <a:lumMod val="85000"/>
                                                    </a:schemeClr>
                                                  </a:solidFill>
                                                  <a:latin typeface="Cambria Math" panose="02040503050406030204" pitchFamily="18" charset="0"/>
                                                </a:rPr>
                                                <m:t>𝑅</m:t>
                                              </m:r>
                                            </m:e>
                                            <m:sub>
                                              <m:r>
                                                <a:rPr lang="en-US" sz="2000" i="1">
                                                  <a:solidFill>
                                                    <a:schemeClr val="bg1">
                                                      <a:lumMod val="85000"/>
                                                    </a:schemeClr>
                                                  </a:solidFill>
                                                  <a:latin typeface="Cambria Math" panose="02040503050406030204" pitchFamily="18" charset="0"/>
                                                </a:rPr>
                                                <m:t>𝓁</m:t>
                                              </m:r>
                                              <m:r>
                                                <a:rPr lang="en-US" sz="2000" i="1">
                                                  <a:solidFill>
                                                    <a:schemeClr val="bg1">
                                                      <a:lumMod val="85000"/>
                                                    </a:schemeClr>
                                                  </a:solidFill>
                                                  <a:latin typeface="Cambria Math" panose="02040503050406030204" pitchFamily="18" charset="0"/>
                                                </a:rPr>
                                                <m:t>;</m:t>
                                              </m:r>
                                              <m:r>
                                                <a:rPr lang="en-US" sz="2000" i="1">
                                                  <a:solidFill>
                                                    <a:schemeClr val="bg1">
                                                      <a:lumMod val="85000"/>
                                                    </a:schemeClr>
                                                  </a:solidFill>
                                                  <a:latin typeface="Cambria Math" panose="02040503050406030204" pitchFamily="18" charset="0"/>
                                                </a:rPr>
                                                <m:t>𝑚</m:t>
                                              </m:r>
                                            </m:sub>
                                            <m:sup>
                                              <m:r>
                                                <a:rPr lang="en-US" sz="2000" b="0" i="1" smtClean="0">
                                                  <a:solidFill>
                                                    <a:schemeClr val="bg1">
                                                      <a:lumMod val="85000"/>
                                                    </a:schemeClr>
                                                  </a:solidFill>
                                                  <a:latin typeface="Cambria Math" panose="02040503050406030204" pitchFamily="18" charset="0"/>
                                                </a:rPr>
                                                <m:t>𝑇</m:t>
                                              </m:r>
                                            </m:sup>
                                          </m:sSubSup>
                                        </m:e>
                                        <m:sup>
                                          <m:r>
                                            <a:rPr lang="en-US" sz="2000" b="0" i="1" smtClean="0">
                                              <a:solidFill>
                                                <a:schemeClr val="bg1">
                                                  <a:lumMod val="85000"/>
                                                </a:schemeClr>
                                              </a:solidFill>
                                              <a:latin typeface="Cambria Math" panose="02040503050406030204" pitchFamily="18" charset="0"/>
                                            </a:rPr>
                                            <m:t> </m:t>
                                          </m:r>
                                        </m:sup>
                                      </m:sSup>
                                    </m:e>
                                  </m:d>
                                  <m:sSubSup>
                                    <m:sSubSupPr>
                                      <m:ctrlPr>
                                        <a:rPr lang="en-US" sz="2000" i="1">
                                          <a:solidFill>
                                            <a:schemeClr val="bg1">
                                              <a:lumMod val="85000"/>
                                            </a:schemeClr>
                                          </a:solidFill>
                                          <a:latin typeface="Cambria Math" panose="02040503050406030204" pitchFamily="18" charset="0"/>
                                        </a:rPr>
                                      </m:ctrlPr>
                                    </m:sSubSupPr>
                                    <m:e>
                                      <m:acc>
                                        <m:accPr>
                                          <m:chr m:val="̂"/>
                                          <m:ctrlPr>
                                            <a:rPr lang="en-US" sz="2000" i="1">
                                              <a:solidFill>
                                                <a:schemeClr val="bg1">
                                                  <a:lumMod val="85000"/>
                                                </a:schemeClr>
                                              </a:solidFill>
                                              <a:latin typeface="Cambria Math" panose="02040503050406030204" pitchFamily="18" charset="0"/>
                                            </a:rPr>
                                          </m:ctrlPr>
                                        </m:accPr>
                                        <m:e>
                                          <m:r>
                                            <a:rPr lang="en-US" sz="2000" i="1">
                                              <a:solidFill>
                                                <a:schemeClr val="bg1">
                                                  <a:lumMod val="85000"/>
                                                </a:schemeClr>
                                              </a:solidFill>
                                              <a:latin typeface="Cambria Math" panose="02040503050406030204" pitchFamily="18" charset="0"/>
                                            </a:rPr>
                                            <m:t>𝒏</m:t>
                                          </m:r>
                                        </m:e>
                                      </m:acc>
                                    </m:e>
                                    <m:sub>
                                      <m:r>
                                        <a:rPr lang="en-US" sz="2000" i="1">
                                          <a:solidFill>
                                            <a:schemeClr val="bg1">
                                              <a:lumMod val="85000"/>
                                            </a:schemeClr>
                                          </a:solidFill>
                                          <a:latin typeface="Cambria Math" panose="02040503050406030204" pitchFamily="18" charset="0"/>
                                        </a:rPr>
                                        <m:t>𝑖</m:t>
                                      </m:r>
                                    </m:sub>
                                    <m:sup>
                                      <m:r>
                                        <a:rPr lang="en-US" sz="2000" i="1">
                                          <a:solidFill>
                                            <a:schemeClr val="bg1">
                                              <a:lumMod val="85000"/>
                                            </a:schemeClr>
                                          </a:solidFill>
                                          <a:latin typeface="Cambria Math" panose="02040503050406030204" pitchFamily="18" charset="0"/>
                                        </a:rPr>
                                        <m:t>𝑇</m:t>
                                      </m:r>
                                    </m:sup>
                                  </m:sSubSup>
                                </m:e>
                                <m:e>
                                  <m:r>
                                    <a:rPr lang="en-US" sz="2000" i="1">
                                      <a:solidFill>
                                        <a:schemeClr val="bg1">
                                          <a:lumMod val="85000"/>
                                        </a:schemeClr>
                                      </a:solidFill>
                                      <a:latin typeface="Cambria Math" panose="02040503050406030204" pitchFamily="18" charset="0"/>
                                    </a:rPr>
                                    <m:t>&amp; </m:t>
                                  </m:r>
                                </m:e>
                              </m:eqArr>
                            </m:e>
                          </m:d>
                          <m:sSub>
                            <m:sSubPr>
                              <m:ctrlPr>
                                <a:rPr lang="en-US" sz="2000" i="1" smtClean="0">
                                  <a:solidFill>
                                    <a:srgbClr val="F5504E"/>
                                  </a:solidFill>
                                  <a:latin typeface="Cambria Math" panose="02040503050406030204" pitchFamily="18" charset="0"/>
                                </a:rPr>
                              </m:ctrlPr>
                            </m:sSubPr>
                            <m:e>
                              <m:acc>
                                <m:accPr>
                                  <m:chr m:val="́"/>
                                  <m:ctrlPr>
                                    <a:rPr lang="en-US" sz="2000" i="1">
                                      <a:solidFill>
                                        <a:srgbClr val="F5504E"/>
                                      </a:solidFill>
                                      <a:latin typeface="Cambria Math" panose="02040503050406030204" pitchFamily="18" charset="0"/>
                                    </a:rPr>
                                  </m:ctrlPr>
                                </m:accPr>
                                <m:e>
                                  <m:r>
                                    <m:rPr>
                                      <m:nor/>
                                    </m:rPr>
                                    <a:rPr lang="en-US" sz="2000" i="1">
                                      <a:solidFill>
                                        <a:srgbClr val="F5504E"/>
                                      </a:solidFill>
                                      <a:latin typeface="Cambria Math" panose="02040503050406030204" pitchFamily="18" charset="0"/>
                                    </a:rPr>
                                    <m:t>x</m:t>
                                  </m:r>
                                </m:e>
                              </m:acc>
                            </m:e>
                            <m:sub>
                              <m:r>
                                <a:rPr lang="en-US" sz="2000" i="1">
                                  <a:solidFill>
                                    <a:srgbClr val="F5504E"/>
                                  </a:solidFill>
                                  <a:latin typeface="Cambria Math" panose="02040503050406030204" pitchFamily="18" charset="0"/>
                                </a:rPr>
                                <m:t>𝑚</m:t>
                              </m:r>
                            </m:sub>
                          </m:sSub>
                        </m:e>
                        <m:e>
                          <m:r>
                            <a:rPr lang="en-US" sz="2000" i="1">
                              <a:solidFill>
                                <a:srgbClr val="00B0F0"/>
                              </a:solidFill>
                              <a:latin typeface="Cambria Math" panose="02040503050406030204" pitchFamily="18" charset="0"/>
                            </a:rPr>
                            <m:t>&amp; </m:t>
                          </m:r>
                        </m:e>
                      </m:eqArr>
                    </m:oMath>
                  </m:oMathPara>
                </a14:m>
                <a:endParaRPr lang="en-US" sz="2000" i="1" dirty="0">
                  <a:solidFill>
                    <a:srgbClr val="00B0F0"/>
                  </a:solidFill>
                  <a:latin typeface="Cambria Math" panose="02040503050406030204" pitchFamily="18"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521333" y="3266366"/>
                <a:ext cx="10557249" cy="911211"/>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p:cNvSpPr/>
              <p:nvPr/>
            </p:nvSpPr>
            <p:spPr>
              <a:xfrm>
                <a:off x="1106649" y="4130574"/>
                <a:ext cx="5795369" cy="696344"/>
              </a:xfrm>
              <a:prstGeom prst="rect">
                <a:avLst/>
              </a:prstGeom>
            </p:spPr>
            <p:txBody>
              <a:bodyPr wrap="none">
                <a:spAutoFit/>
              </a:bodyPr>
              <a:lstStyle/>
              <a:p>
                <a14:m>
                  <m:oMath xmlns:m="http://schemas.openxmlformats.org/officeDocument/2006/math">
                    <m:r>
                      <a:rPr lang="en-US" sz="2000" b="0" i="1" smtClean="0">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𝑤h𝑒𝑟𝑒</m:t>
                    </m:r>
                    <m:r>
                      <a:rPr lang="en-US" sz="2000" b="0" i="1" smtClean="0">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   </m:t>
                    </m:r>
                    <m:r>
                      <a:rPr lang="en-US" sz="2000" i="1" smtClean="0">
                        <a:solidFill>
                          <a:srgbClr val="00B050"/>
                        </a:solidFill>
                        <a:latin typeface="Cambria Math" panose="02040503050406030204" pitchFamily="18" charset="0"/>
                        <a:ea typeface="Times New Roman" panose="02020603050405020304" pitchFamily="18" charset="0"/>
                        <a:cs typeface="Times New Roman" panose="02020603050405020304" pitchFamily="18" charset="0"/>
                      </a:rPr>
                      <m:t>𝑝</m:t>
                    </m:r>
                    <m:r>
                      <a:rPr lang="en-US" sz="2000" i="1" smtClean="0">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m:t>
                    </m:r>
                    <m:f>
                      <m:fPr>
                        <m:ctrlPr>
                          <a:rPr lang="en-US" sz="2000" i="1">
                            <a:solidFill>
                              <a:schemeClr val="bg1">
                                <a:lumMod val="85000"/>
                              </a:schemeClr>
                            </a:solidFill>
                            <a:effectLst/>
                            <a:latin typeface="Cambria Math" panose="02040503050406030204" pitchFamily="18" charset="0"/>
                          </a:rPr>
                        </m:ctrlPr>
                      </m:fPr>
                      <m:num>
                        <m:d>
                          <m:dPr>
                            <m:ctrlPr>
                              <a:rPr lang="en-US" sz="2000" i="1">
                                <a:solidFill>
                                  <a:schemeClr val="bg1">
                                    <a:lumMod val="85000"/>
                                  </a:schemeClr>
                                </a:solidFill>
                                <a:effectLst/>
                                <a:latin typeface="Cambria Math" panose="02040503050406030204" pitchFamily="18" charset="0"/>
                              </a:rPr>
                            </m:ctrlPr>
                          </m:dPr>
                          <m:e>
                            <m:sSubSup>
                              <m:sSubSupPr>
                                <m:ctrlPr>
                                  <a:rPr lang="en-US" sz="2000"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ctrlPr>
                              </m:sSubSupPr>
                              <m:e>
                                <m:acc>
                                  <m:accPr>
                                    <m:chr m:val="̂"/>
                                    <m:ctrlPr>
                                      <a:rPr lang="en-US" sz="2000"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ctrlPr>
                                  </m:accPr>
                                  <m:e>
                                    <m:r>
                                      <a:rPr lang="en-US" sz="2000" b="1"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𝒏</m:t>
                                    </m:r>
                                  </m:e>
                                </m:acc>
                              </m:e>
                              <m:sub>
                                <m:r>
                                  <a:rPr lang="en-US" sz="2000"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𝑖</m:t>
                                </m:r>
                              </m:sub>
                              <m:sup>
                                <m:r>
                                  <a:rPr lang="en-US" sz="2000"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 </m:t>
                                </m:r>
                              </m:sup>
                            </m:sSubSup>
                            <m:d>
                              <m:dPr>
                                <m:ctrlPr>
                                  <a:rPr lang="en-US" sz="2000"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ctrlPr>
                              </m:dPr>
                              <m:e>
                                <m:r>
                                  <a:rPr lang="en-US" sz="2000"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3</m:t>
                                </m:r>
                              </m:e>
                            </m:d>
                            <m:sSub>
                              <m:sSubPr>
                                <m:ctrlPr>
                                  <a:rPr lang="en-US" sz="2000"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ctrlPr>
                              </m:sSubPr>
                              <m:e>
                                <m:acc>
                                  <m:accPr>
                                    <m:chr m:val="́"/>
                                    <m:ctrlPr>
                                      <a:rPr lang="en-US" sz="2000"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ctrlPr>
                                  </m:accPr>
                                  <m:e>
                                    <m:r>
                                      <m:rPr>
                                        <m:nor/>
                                      </m:rPr>
                                      <a:rPr lang="en-US" sz="2000"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z</m:t>
                                    </m:r>
                                  </m:e>
                                </m:acc>
                              </m:e>
                              <m:sub>
                                <m:r>
                                  <a:rPr lang="en-US" sz="2000"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𝑜</m:t>
                                </m:r>
                              </m:sub>
                            </m:sSub>
                            <m:r>
                              <a:rPr lang="en-US" sz="2000"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m:t>
                            </m:r>
                            <m:r>
                              <a:rPr lang="en-US" sz="2000"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𝑑</m:t>
                            </m:r>
                            <m:sSubSup>
                              <m:sSubSupPr>
                                <m:ctrlPr>
                                  <a:rPr lang="en-US" sz="2000"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2000"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 </m:t>
                                </m:r>
                                <m:acc>
                                  <m:accPr>
                                    <m:chr m:val="̂"/>
                                    <m:ctrlPr>
                                      <a:rPr lang="en-US" sz="2000"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ctrlPr>
                                  </m:accPr>
                                  <m:e>
                                    <m:r>
                                      <a:rPr lang="en-US" sz="2000" b="1"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𝒏</m:t>
                                    </m:r>
                                  </m:e>
                                </m:acc>
                              </m:e>
                              <m:sub>
                                <m:r>
                                  <a:rPr lang="en-US" sz="2000"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𝑖</m:t>
                                </m:r>
                              </m:sub>
                              <m:sup>
                                <m:r>
                                  <a:rPr lang="en-US" sz="2000"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𝑇</m:t>
                                </m:r>
                              </m:sup>
                            </m:sSubSup>
                            <m:sSub>
                              <m:sSubPr>
                                <m:ctrlPr>
                                  <a:rPr lang="en-US" sz="2000"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ctrlPr>
                              </m:sSubPr>
                              <m:e>
                                <m:r>
                                  <a:rPr lang="en-US" sz="2000" b="1"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𝒓</m:t>
                                </m:r>
                              </m:e>
                              <m:sub>
                                <m:r>
                                  <a:rPr lang="en-US" sz="2000"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𝓁</m:t>
                                </m:r>
                                <m:r>
                                  <a:rPr lang="en-US" sz="2000">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,3;</m:t>
                                </m:r>
                                <m:r>
                                  <m:rPr>
                                    <m:sty m:val="p"/>
                                  </m:rPr>
                                  <a:rPr lang="en-US" sz="2000">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n</m:t>
                                </m:r>
                              </m:sub>
                            </m:sSub>
                          </m:e>
                        </m:d>
                      </m:num>
                      <m:den>
                        <m:d>
                          <m:dPr>
                            <m:ctrlPr>
                              <a:rPr lang="en-US" sz="2000" i="1">
                                <a:solidFill>
                                  <a:schemeClr val="bg1">
                                    <a:lumMod val="85000"/>
                                  </a:schemeClr>
                                </a:solidFill>
                                <a:effectLst/>
                                <a:latin typeface="Cambria Math" panose="02040503050406030204" pitchFamily="18" charset="0"/>
                              </a:rPr>
                            </m:ctrlPr>
                          </m:dPr>
                          <m:e>
                            <m:sSubSup>
                              <m:sSubSupPr>
                                <m:ctrlPr>
                                  <a:rPr lang="en-US" sz="2000"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ctrlPr>
                              </m:sSubSupPr>
                              <m:e>
                                <m:acc>
                                  <m:accPr>
                                    <m:chr m:val="̂"/>
                                    <m:ctrlPr>
                                      <a:rPr lang="en-US" sz="2000"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ctrlPr>
                                  </m:accPr>
                                  <m:e>
                                    <m:r>
                                      <a:rPr lang="en-US" sz="2000" b="1"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𝒏</m:t>
                                    </m:r>
                                  </m:e>
                                </m:acc>
                              </m:e>
                              <m:sub>
                                <m:r>
                                  <a:rPr lang="en-US" sz="2000"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𝑖</m:t>
                                </m:r>
                              </m:sub>
                              <m:sup>
                                <m:r>
                                  <a:rPr lang="en-US" sz="2000"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 </m:t>
                                </m:r>
                              </m:sup>
                            </m:sSubSup>
                            <m:d>
                              <m:dPr>
                                <m:ctrlPr>
                                  <a:rPr lang="en-US" sz="2000"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ctrlPr>
                              </m:dPr>
                              <m:e>
                                <m:r>
                                  <a:rPr lang="en-US" sz="2000"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3</m:t>
                                </m:r>
                              </m:e>
                            </m:d>
                            <m:sSub>
                              <m:sSubPr>
                                <m:ctrlPr>
                                  <a:rPr lang="en-US" sz="2000"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ctrlPr>
                              </m:sSubPr>
                              <m:e>
                                <m:acc>
                                  <m:accPr>
                                    <m:chr m:val="́"/>
                                    <m:ctrlPr>
                                      <a:rPr lang="en-US" sz="2000"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ctrlPr>
                                  </m:accPr>
                                  <m:e>
                                    <m:r>
                                      <m:rPr>
                                        <m:nor/>
                                      </m:rPr>
                                      <a:rPr lang="en-US" sz="2000"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z</m:t>
                                    </m:r>
                                  </m:e>
                                </m:acc>
                              </m:e>
                              <m:sub>
                                <m:r>
                                  <a:rPr lang="en-US" sz="2000"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𝑜</m:t>
                                </m:r>
                              </m:sub>
                            </m:sSub>
                            <m:r>
                              <a:rPr lang="en-US" sz="2000"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m:t>
                            </m:r>
                            <m:r>
                              <a:rPr lang="en-US" sz="2000"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𝑑</m:t>
                            </m:r>
                            <m:sSubSup>
                              <m:sSubSupPr>
                                <m:ctrlPr>
                                  <a:rPr lang="en-US" sz="2000"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2000"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 </m:t>
                                </m:r>
                                <m:acc>
                                  <m:accPr>
                                    <m:chr m:val="̂"/>
                                    <m:ctrlPr>
                                      <a:rPr lang="en-US" sz="2000"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ctrlPr>
                                  </m:accPr>
                                  <m:e>
                                    <m:r>
                                      <a:rPr lang="en-US" sz="2000" b="1"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𝒏</m:t>
                                    </m:r>
                                  </m:e>
                                </m:acc>
                              </m:e>
                              <m:sub>
                                <m:r>
                                  <a:rPr lang="en-US" sz="2000"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𝑖</m:t>
                                </m:r>
                              </m:sub>
                              <m:sup>
                                <m:r>
                                  <a:rPr lang="en-US" sz="2000"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𝑇</m:t>
                                </m:r>
                              </m:sup>
                            </m:sSubSup>
                            <m:sSub>
                              <m:sSubPr>
                                <m:ctrlPr>
                                  <a:rPr lang="en-US" sz="2000"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ctrlPr>
                              </m:sSubPr>
                              <m:e>
                                <m:r>
                                  <a:rPr lang="en-US" sz="2000" b="1"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𝒓</m:t>
                                </m:r>
                              </m:e>
                              <m:sub>
                                <m:r>
                                  <a:rPr lang="en-US" sz="2000"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𝓁</m:t>
                                </m:r>
                                <m:r>
                                  <a:rPr lang="en-US" sz="2000">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,3;</m:t>
                                </m:r>
                                <m:r>
                                  <m:rPr>
                                    <m:sty m:val="p"/>
                                  </m:rPr>
                                  <a:rPr lang="en-US" sz="2000">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m</m:t>
                                </m:r>
                              </m:sub>
                            </m:sSub>
                          </m:e>
                        </m:d>
                      </m:den>
                    </m:f>
                  </m:oMath>
                </a14:m>
                <a:r>
                  <a:rPr lang="en-US" sz="2000" dirty="0">
                    <a:solidFill>
                      <a:schemeClr val="bg1">
                        <a:lumMod val="85000"/>
                      </a:schemeClr>
                    </a:solidFill>
                    <a:latin typeface="Times New Roman" panose="02020603050405020304" pitchFamily="18" charset="0"/>
                    <a:ea typeface="Times New Roman" panose="02020603050405020304" pitchFamily="18" charset="0"/>
                  </a:rPr>
                  <a:t> , </a:t>
                </a:r>
                <a14:m>
                  <m:oMath xmlns:m="http://schemas.openxmlformats.org/officeDocument/2006/math">
                    <m:r>
                      <a:rPr lang="en-US" sz="2000" i="1" smtClean="0">
                        <a:solidFill>
                          <a:srgbClr val="C00000"/>
                        </a:solidFill>
                        <a:latin typeface="Cambria Math" panose="02040503050406030204" pitchFamily="18" charset="0"/>
                        <a:ea typeface="Times New Roman" panose="02020603050405020304" pitchFamily="18" charset="0"/>
                        <a:cs typeface="Times New Roman" panose="02020603050405020304" pitchFamily="18" charset="0"/>
                      </a:rPr>
                      <m:t>𝑠</m:t>
                    </m:r>
                    <m:r>
                      <a:rPr lang="en-US" sz="2000"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m:t>
                    </m:r>
                    <m:f>
                      <m:fPr>
                        <m:ctrlPr>
                          <a:rPr lang="en-US" sz="2000" i="1">
                            <a:solidFill>
                              <a:schemeClr val="bg1">
                                <a:lumMod val="85000"/>
                              </a:schemeClr>
                            </a:solidFill>
                            <a:effectLst/>
                            <a:latin typeface="Cambria Math" panose="02040503050406030204" pitchFamily="18" charset="0"/>
                          </a:rPr>
                        </m:ctrlPr>
                      </m:fPr>
                      <m:num>
                        <m:d>
                          <m:dPr>
                            <m:ctrlPr>
                              <a:rPr lang="en-US" sz="2000" i="1">
                                <a:solidFill>
                                  <a:schemeClr val="bg1">
                                    <a:lumMod val="85000"/>
                                  </a:schemeClr>
                                </a:solidFill>
                                <a:effectLst/>
                                <a:latin typeface="Cambria Math" panose="02040503050406030204" pitchFamily="18" charset="0"/>
                              </a:rPr>
                            </m:ctrlPr>
                          </m:dPr>
                          <m:e>
                            <m:sSubSup>
                              <m:sSubSupPr>
                                <m:ctrlPr>
                                  <a:rPr lang="en-US" sz="2000"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ctrlPr>
                              </m:sSubSupPr>
                              <m:e>
                                <m:acc>
                                  <m:accPr>
                                    <m:chr m:val="̂"/>
                                    <m:ctrlPr>
                                      <a:rPr lang="en-US" sz="2000"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ctrlPr>
                                  </m:accPr>
                                  <m:e>
                                    <m:r>
                                      <a:rPr lang="en-US" sz="2000" b="1"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𝒏</m:t>
                                    </m:r>
                                  </m:e>
                                </m:acc>
                              </m:e>
                              <m:sub>
                                <m:r>
                                  <a:rPr lang="en-US" sz="2000"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𝑖</m:t>
                                </m:r>
                              </m:sub>
                              <m:sup>
                                <m:r>
                                  <a:rPr lang="en-US" sz="2000"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𝑇</m:t>
                                </m:r>
                              </m:sup>
                            </m:sSubSup>
                            <m:sSub>
                              <m:sSubPr>
                                <m:ctrlPr>
                                  <a:rPr lang="en-US" sz="2000"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ctrlPr>
                              </m:sSubPr>
                              <m:e>
                                <m:r>
                                  <a:rPr lang="en-US" sz="2000"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𝑅</m:t>
                                </m:r>
                              </m:e>
                              <m:sub>
                                <m:r>
                                  <a:rPr lang="en-US" sz="2000"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𝓁</m:t>
                                </m:r>
                                <m:r>
                                  <a:rPr lang="en-US" sz="2000">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m:t>
                                </m:r>
                                <m:r>
                                  <a:rPr lang="en-US" sz="2000"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𝑚</m:t>
                                </m:r>
                              </m:sub>
                            </m:sSub>
                            <m:sSub>
                              <m:sSubPr>
                                <m:ctrlPr>
                                  <a:rPr lang="en-US" sz="2000"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ctrlPr>
                              </m:sSubPr>
                              <m:e>
                                <m:r>
                                  <a:rPr lang="en-US" sz="2000"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𝑀</m:t>
                                </m:r>
                              </m:e>
                              <m:sub>
                                <m:r>
                                  <a:rPr lang="en-US" sz="2000"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𝑝</m:t>
                                </m:r>
                              </m:sub>
                            </m:sSub>
                            <m:sSup>
                              <m:sSupPr>
                                <m:ctrlPr>
                                  <a:rPr lang="en-US" sz="2000"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ctrlPr>
                              </m:sSupPr>
                              <m:e>
                                <m:sSubSup>
                                  <m:sSubSupPr>
                                    <m:ctrlPr>
                                      <a:rPr lang="en-US" sz="2000" b="0" i="1" smtClean="0">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2000"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𝑅</m:t>
                                    </m:r>
                                  </m:e>
                                  <m:sub>
                                    <m:r>
                                      <a:rPr lang="en-US" sz="2000"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𝓁</m:t>
                                    </m:r>
                                    <m:r>
                                      <a:rPr lang="en-US" sz="2000"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m:t>
                                    </m:r>
                                    <m:r>
                                      <a:rPr lang="en-US" sz="2000"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𝑚</m:t>
                                    </m:r>
                                  </m:sub>
                                  <m:sup>
                                    <m:r>
                                      <a:rPr lang="en-US" sz="2000" b="0" i="1" smtClean="0">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𝑇</m:t>
                                    </m:r>
                                  </m:sup>
                                </m:sSubSup>
                              </m:e>
                              <m:sup>
                                <m:r>
                                  <a:rPr lang="en-US" sz="2000" b="0" i="1" smtClean="0">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 </m:t>
                                </m:r>
                              </m:sup>
                            </m:sSup>
                            <m:r>
                              <m:rPr>
                                <m:nor/>
                              </m:rPr>
                              <a:rPr lang="en-US" sz="2000" b="1"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x</m:t>
                            </m:r>
                          </m:e>
                        </m:d>
                      </m:num>
                      <m:den>
                        <m:d>
                          <m:dPr>
                            <m:ctrlPr>
                              <a:rPr lang="en-US" sz="2000" i="1">
                                <a:solidFill>
                                  <a:schemeClr val="bg1">
                                    <a:lumMod val="85000"/>
                                  </a:schemeClr>
                                </a:solidFill>
                                <a:effectLst/>
                                <a:latin typeface="Cambria Math" panose="02040503050406030204" pitchFamily="18" charset="0"/>
                              </a:rPr>
                            </m:ctrlPr>
                          </m:dPr>
                          <m:e>
                            <m:sSubSup>
                              <m:sSubSupPr>
                                <m:ctrlPr>
                                  <a:rPr lang="en-US" sz="2000"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ctrlPr>
                              </m:sSubSupPr>
                              <m:e>
                                <m:acc>
                                  <m:accPr>
                                    <m:chr m:val="̂"/>
                                    <m:ctrlPr>
                                      <a:rPr lang="en-US" sz="2000"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ctrlPr>
                                  </m:accPr>
                                  <m:e>
                                    <m:r>
                                      <a:rPr lang="en-US" sz="2000" b="1"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𝒏</m:t>
                                    </m:r>
                                  </m:e>
                                </m:acc>
                              </m:e>
                              <m:sub>
                                <m:r>
                                  <a:rPr lang="en-US" sz="2000"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𝑖</m:t>
                                </m:r>
                              </m:sub>
                              <m:sup>
                                <m:r>
                                  <a:rPr lang="en-US" sz="2000"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𝑇</m:t>
                                </m:r>
                              </m:sup>
                            </m:sSubSup>
                            <m:sSub>
                              <m:sSubPr>
                                <m:ctrlPr>
                                  <a:rPr lang="en-US" sz="2000"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ctrlPr>
                              </m:sSubPr>
                              <m:e>
                                <m:r>
                                  <a:rPr lang="en-US" sz="2000"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𝑅</m:t>
                                </m:r>
                              </m:e>
                              <m:sub>
                                <m:r>
                                  <a:rPr lang="en-US" sz="2000"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𝓁</m:t>
                                </m:r>
                                <m:r>
                                  <a:rPr lang="en-US" sz="2000">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m:t>
                                </m:r>
                                <m:r>
                                  <a:rPr lang="en-US" sz="2000"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𝑛</m:t>
                                </m:r>
                              </m:sub>
                            </m:sSub>
                            <m:sSub>
                              <m:sSubPr>
                                <m:ctrlPr>
                                  <a:rPr lang="en-US" sz="2000"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ctrlPr>
                              </m:sSubPr>
                              <m:e>
                                <m:r>
                                  <a:rPr lang="en-US" sz="2000"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𝑀</m:t>
                                </m:r>
                              </m:e>
                              <m:sub>
                                <m:r>
                                  <a:rPr lang="en-US" sz="2000"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𝑝</m:t>
                                </m:r>
                              </m:sub>
                            </m:sSub>
                            <m:sSup>
                              <m:sSupPr>
                                <m:ctrlPr>
                                  <a:rPr lang="en-US" sz="2000"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ctrlPr>
                              </m:sSupPr>
                              <m:e>
                                <m:sSubSup>
                                  <m:sSubSupPr>
                                    <m:ctrlPr>
                                      <a:rPr lang="en-US" sz="2000" b="0" i="1" smtClean="0">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2000"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𝑅</m:t>
                                    </m:r>
                                  </m:e>
                                  <m:sub>
                                    <m:r>
                                      <a:rPr lang="en-US" sz="2000"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𝓁</m:t>
                                    </m:r>
                                    <m:r>
                                      <a:rPr lang="en-US" sz="2000"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m:t>
                                    </m:r>
                                    <m:r>
                                      <a:rPr lang="en-US" sz="2000"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𝑛</m:t>
                                    </m:r>
                                  </m:sub>
                                  <m:sup>
                                    <m:r>
                                      <a:rPr lang="en-US" sz="2000" b="0" i="1" smtClean="0">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𝑇</m:t>
                                    </m:r>
                                  </m:sup>
                                </m:sSubSup>
                              </m:e>
                              <m:sup>
                                <m:r>
                                  <a:rPr lang="en-US" sz="2000" b="0" i="1" smtClean="0">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 </m:t>
                                </m:r>
                              </m:sup>
                            </m:sSup>
                            <m:r>
                              <m:rPr>
                                <m:nor/>
                              </m:rPr>
                              <a:rPr lang="en-US" sz="2000" b="1"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x</m:t>
                            </m:r>
                          </m:e>
                        </m:d>
                      </m:den>
                    </m:f>
                  </m:oMath>
                </a14:m>
                <a:endParaRPr lang="en-US" sz="2000" dirty="0">
                  <a:solidFill>
                    <a:schemeClr val="bg1">
                      <a:lumMod val="85000"/>
                    </a:schemeClr>
                  </a:solidFill>
                </a:endParaRPr>
              </a:p>
            </p:txBody>
          </p:sp>
        </mc:Choice>
        <mc:Fallback xmlns="">
          <p:sp>
            <p:nvSpPr>
              <p:cNvPr id="11" name="Rectangle 10"/>
              <p:cNvSpPr>
                <a:spLocks noRot="1" noChangeAspect="1" noMove="1" noResize="1" noEditPoints="1" noAdjustHandles="1" noChangeArrowheads="1" noChangeShapeType="1" noTextEdit="1"/>
              </p:cNvSpPr>
              <p:nvPr/>
            </p:nvSpPr>
            <p:spPr>
              <a:xfrm>
                <a:off x="1106649" y="4130574"/>
                <a:ext cx="5795369" cy="696344"/>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ectangle 11"/>
              <p:cNvSpPr/>
              <p:nvPr/>
            </p:nvSpPr>
            <p:spPr>
              <a:xfrm>
                <a:off x="341665" y="4945586"/>
                <a:ext cx="11497910" cy="561820"/>
              </a:xfrm>
              <a:prstGeom prst="rect">
                <a:avLst/>
              </a:prstGeom>
            </p:spPr>
            <p:txBody>
              <a:bodyPr wrap="square">
                <a:spAutoFit/>
              </a:bodyPr>
              <a:lstStyle/>
              <a:p>
                <a:r>
                  <a:rPr lang="en-US" sz="2800" b="1" dirty="0">
                    <a:solidFill>
                      <a:srgbClr val="3A9AFF"/>
                    </a:solidFill>
                    <a:latin typeface="Segoe UI Symbol" panose="020B0502040204020203" pitchFamily="34" charset="0"/>
                    <a:ea typeface="Segoe UI Symbol" panose="020B0502040204020203" pitchFamily="34" charset="0"/>
                    <a:cs typeface="Times New Roman" panose="02020603050405020304" pitchFamily="18" charset="0"/>
                  </a:rPr>
                  <a:t>If pupil magnification, </a:t>
                </a:r>
                <a14:m>
                  <m:oMath xmlns:m="http://schemas.openxmlformats.org/officeDocument/2006/math">
                    <m:sSub>
                      <m:sSubPr>
                        <m:ctrlPr>
                          <a:rPr lang="en-US" sz="2800" b="1" i="1" smtClean="0">
                            <a:solidFill>
                              <a:srgbClr val="3A9AFF"/>
                            </a:solidFill>
                            <a:latin typeface="Cambria Math" panose="02040503050406030204" pitchFamily="18" charset="0"/>
                            <a:ea typeface="Segoe UI Symbol" panose="020B0502040204020203" pitchFamily="34" charset="0"/>
                            <a:cs typeface="Times New Roman" panose="02020603050405020304" pitchFamily="18" charset="0"/>
                          </a:rPr>
                        </m:ctrlPr>
                      </m:sSubPr>
                      <m:e>
                        <m:r>
                          <a:rPr lang="en-US" sz="2800" b="1" i="1" smtClean="0">
                            <a:solidFill>
                              <a:srgbClr val="3A9AFF"/>
                            </a:solidFill>
                            <a:latin typeface="Cambria Math" panose="02040503050406030204" pitchFamily="18" charset="0"/>
                            <a:ea typeface="Segoe UI Symbol" panose="020B0502040204020203" pitchFamily="34" charset="0"/>
                            <a:cs typeface="Times New Roman" panose="02020603050405020304" pitchFamily="18" charset="0"/>
                          </a:rPr>
                          <m:t>𝒎</m:t>
                        </m:r>
                      </m:e>
                      <m:sub>
                        <m:r>
                          <a:rPr lang="en-US" sz="2800" b="1" i="1" smtClean="0">
                            <a:solidFill>
                              <a:srgbClr val="3A9AFF"/>
                            </a:solidFill>
                            <a:latin typeface="Cambria Math" panose="02040503050406030204" pitchFamily="18" charset="0"/>
                            <a:ea typeface="Segoe UI Symbol" panose="020B0502040204020203" pitchFamily="34" charset="0"/>
                            <a:cs typeface="Times New Roman" panose="02020603050405020304" pitchFamily="18" charset="0"/>
                          </a:rPr>
                          <m:t>𝒑</m:t>
                        </m:r>
                      </m:sub>
                    </m:sSub>
                    <m:r>
                      <a:rPr lang="en-US" sz="2800" b="1" i="1" smtClean="0">
                        <a:solidFill>
                          <a:srgbClr val="3A9AFF"/>
                        </a:solidFill>
                        <a:latin typeface="Cambria Math" panose="02040503050406030204" pitchFamily="18" charset="0"/>
                        <a:ea typeface="Segoe UI Symbol" panose="020B0502040204020203" pitchFamily="34" charset="0"/>
                        <a:cs typeface="Times New Roman" panose="02020603050405020304" pitchFamily="18" charset="0"/>
                      </a:rPr>
                      <m:t>=</m:t>
                    </m:r>
                    <m:r>
                      <a:rPr lang="en-US" sz="2800" b="1" i="1" smtClean="0">
                        <a:solidFill>
                          <a:srgbClr val="3A9AFF"/>
                        </a:solidFill>
                        <a:latin typeface="Cambria Math" panose="02040503050406030204" pitchFamily="18" charset="0"/>
                        <a:ea typeface="Segoe UI Symbol" panose="020B0502040204020203" pitchFamily="34" charset="0"/>
                        <a:cs typeface="Times New Roman" panose="02020603050405020304" pitchFamily="18" charset="0"/>
                      </a:rPr>
                      <m:t>𝟏</m:t>
                    </m:r>
                  </m:oMath>
                </a14:m>
                <a:r>
                  <a:rPr lang="en-US" sz="2800" b="1" dirty="0">
                    <a:solidFill>
                      <a:srgbClr val="3A9AFF"/>
                    </a:solidFill>
                    <a:latin typeface="Segoe UI Symbol" panose="020B0502040204020203" pitchFamily="34" charset="0"/>
                    <a:ea typeface="Segoe UI Symbol" panose="020B0502040204020203" pitchFamily="34" charset="0"/>
                    <a:cs typeface="Times New Roman" panose="02020603050405020304" pitchFamily="18" charset="0"/>
                  </a:rPr>
                  <a:t>, the inter-image homography reduces to</a:t>
                </a:r>
              </a:p>
            </p:txBody>
          </p:sp>
        </mc:Choice>
        <mc:Fallback xmlns="">
          <p:sp>
            <p:nvSpPr>
              <p:cNvPr id="12" name="Rectangle 11"/>
              <p:cNvSpPr>
                <a:spLocks noRot="1" noChangeAspect="1" noMove="1" noResize="1" noEditPoints="1" noAdjustHandles="1" noChangeArrowheads="1" noChangeShapeType="1" noTextEdit="1"/>
              </p:cNvSpPr>
              <p:nvPr/>
            </p:nvSpPr>
            <p:spPr>
              <a:xfrm>
                <a:off x="341665" y="4945586"/>
                <a:ext cx="11497910" cy="561820"/>
              </a:xfrm>
              <a:prstGeom prst="rect">
                <a:avLst/>
              </a:prstGeom>
              <a:blipFill>
                <a:blip r:embed="rId9"/>
                <a:stretch>
                  <a:fillRect l="-1060" t="-11957" b="-217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12"/>
              <p:cNvSpPr/>
              <p:nvPr/>
            </p:nvSpPr>
            <p:spPr>
              <a:xfrm>
                <a:off x="540383" y="5628566"/>
                <a:ext cx="7712432" cy="102540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eqArr>
                        <m:eqArrPr>
                          <m:ctrlPr>
                            <a:rPr lang="en-US" sz="2000" i="1">
                              <a:solidFill>
                                <a:schemeClr val="bg1">
                                  <a:lumMod val="85000"/>
                                </a:schemeClr>
                              </a:solidFill>
                              <a:latin typeface="Cambria Math" panose="02040503050406030204" pitchFamily="18" charset="0"/>
                            </a:rPr>
                          </m:ctrlPr>
                        </m:eqArrPr>
                        <m:e>
                          <m:sSub>
                            <m:sSubPr>
                              <m:ctrlPr>
                                <a:rPr lang="en-US" sz="2000" i="1" smtClean="0">
                                  <a:solidFill>
                                    <a:srgbClr val="F5504E"/>
                                  </a:solidFill>
                                  <a:latin typeface="Cambria Math" panose="02040503050406030204" pitchFamily="18" charset="0"/>
                                </a:rPr>
                              </m:ctrlPr>
                            </m:sSubPr>
                            <m:e>
                              <m:acc>
                                <m:accPr>
                                  <m:chr m:val="́"/>
                                  <m:ctrlPr>
                                    <a:rPr lang="en-US" sz="2000" i="1">
                                      <a:solidFill>
                                        <a:srgbClr val="F5504E"/>
                                      </a:solidFill>
                                      <a:latin typeface="Cambria Math" panose="02040503050406030204" pitchFamily="18" charset="0"/>
                                    </a:rPr>
                                  </m:ctrlPr>
                                </m:accPr>
                                <m:e>
                                  <m:r>
                                    <m:rPr>
                                      <m:nor/>
                                    </m:rPr>
                                    <a:rPr lang="en-US" sz="2000" i="1">
                                      <a:solidFill>
                                        <a:srgbClr val="F5504E"/>
                                      </a:solidFill>
                                      <a:latin typeface="Cambria Math" panose="02040503050406030204" pitchFamily="18" charset="0"/>
                                    </a:rPr>
                                    <m:t>x</m:t>
                                  </m:r>
                                </m:e>
                              </m:acc>
                            </m:e>
                            <m:sub>
                              <m:r>
                                <a:rPr lang="en-US" sz="2000" i="1">
                                  <a:solidFill>
                                    <a:srgbClr val="F5504E"/>
                                  </a:solidFill>
                                  <a:latin typeface="Cambria Math" panose="02040503050406030204" pitchFamily="18" charset="0"/>
                                </a:rPr>
                                <m:t>𝑛</m:t>
                              </m:r>
                            </m:sub>
                          </m:sSub>
                          <m:r>
                            <a:rPr lang="en-US" sz="2000" i="1">
                              <a:solidFill>
                                <a:schemeClr val="bg1">
                                  <a:lumMod val="85000"/>
                                </a:schemeClr>
                              </a:solidFill>
                              <a:latin typeface="Cambria Math" panose="02040503050406030204" pitchFamily="18" charset="0"/>
                            </a:rPr>
                            <m:t>=</m:t>
                          </m:r>
                          <m:d>
                            <m:dPr>
                              <m:begChr m:val="["/>
                              <m:endChr m:val="]"/>
                              <m:ctrlPr>
                                <a:rPr lang="en-US" sz="2000" i="1">
                                  <a:solidFill>
                                    <a:schemeClr val="bg1">
                                      <a:lumMod val="85000"/>
                                    </a:schemeClr>
                                  </a:solidFill>
                                  <a:latin typeface="Cambria Math" panose="02040503050406030204" pitchFamily="18" charset="0"/>
                                </a:rPr>
                              </m:ctrlPr>
                            </m:dPr>
                            <m:e>
                              <m:m>
                                <m:mPr>
                                  <m:mcs>
                                    <m:mc>
                                      <m:mcPr>
                                        <m:count m:val="3"/>
                                        <m:mcJc m:val="center"/>
                                      </m:mcPr>
                                    </m:mc>
                                  </m:mcs>
                                  <m:ctrlPr>
                                    <a:rPr lang="en-US" sz="2000" i="1">
                                      <a:solidFill>
                                        <a:schemeClr val="bg1">
                                          <a:lumMod val="85000"/>
                                        </a:schemeClr>
                                      </a:solidFill>
                                      <a:latin typeface="Cambria Math" panose="02040503050406030204" pitchFamily="18" charset="0"/>
                                    </a:rPr>
                                  </m:ctrlPr>
                                </m:mPr>
                                <m:mr>
                                  <m:e>
                                    <m:r>
                                      <a:rPr lang="en-US" sz="2000" i="1">
                                        <a:solidFill>
                                          <a:schemeClr val="bg1">
                                            <a:lumMod val="85000"/>
                                          </a:schemeClr>
                                        </a:solidFill>
                                        <a:latin typeface="Cambria Math" panose="02040503050406030204" pitchFamily="18" charset="0"/>
                                      </a:rPr>
                                      <m:t>(</m:t>
                                    </m:r>
                                    <m:r>
                                      <a:rPr lang="en-US" sz="2000" i="1">
                                        <a:solidFill>
                                          <a:schemeClr val="bg1">
                                            <a:lumMod val="85000"/>
                                          </a:schemeClr>
                                        </a:solidFill>
                                        <a:latin typeface="Cambria Math" panose="02040503050406030204" pitchFamily="18" charset="0"/>
                                      </a:rPr>
                                      <m:t>𝑑</m:t>
                                    </m:r>
                                    <m:func>
                                      <m:funcPr>
                                        <m:ctrlPr>
                                          <a:rPr lang="en-US" sz="2000" i="1">
                                            <a:solidFill>
                                              <a:schemeClr val="bg1">
                                                <a:lumMod val="85000"/>
                                              </a:schemeClr>
                                            </a:solidFill>
                                            <a:latin typeface="Cambria Math" panose="02040503050406030204" pitchFamily="18" charset="0"/>
                                          </a:rPr>
                                        </m:ctrlPr>
                                      </m:funcPr>
                                      <m:fName>
                                        <m:r>
                                          <m:rPr>
                                            <m:sty m:val="p"/>
                                          </m:rPr>
                                          <a:rPr lang="en-US" sz="2000" i="1">
                                            <a:solidFill>
                                              <a:schemeClr val="bg1">
                                                <a:lumMod val="85000"/>
                                              </a:schemeClr>
                                            </a:solidFill>
                                            <a:latin typeface="Cambria Math" panose="02040503050406030204" pitchFamily="18" charset="0"/>
                                          </a:rPr>
                                          <m:t>cos</m:t>
                                        </m:r>
                                      </m:fName>
                                      <m:e>
                                        <m:r>
                                          <a:rPr lang="en-US" sz="2000" i="1">
                                            <a:solidFill>
                                              <a:schemeClr val="bg1">
                                                <a:lumMod val="85000"/>
                                              </a:schemeClr>
                                            </a:solidFill>
                                            <a:latin typeface="Cambria Math" panose="02040503050406030204" pitchFamily="18" charset="0"/>
                                          </a:rPr>
                                          <m:t>𝛼</m:t>
                                        </m:r>
                                      </m:e>
                                    </m:func>
                                    <m:r>
                                      <a:rPr lang="en-US" sz="2000" i="1">
                                        <a:solidFill>
                                          <a:schemeClr val="bg1">
                                            <a:lumMod val="85000"/>
                                          </a:schemeClr>
                                        </a:solidFill>
                                        <a:latin typeface="Cambria Math" panose="02040503050406030204" pitchFamily="18" charset="0"/>
                                      </a:rPr>
                                      <m:t>−</m:t>
                                    </m:r>
                                    <m:sSub>
                                      <m:sSubPr>
                                        <m:ctrlPr>
                                          <a:rPr lang="en-US" sz="2000" i="1">
                                            <a:solidFill>
                                              <a:schemeClr val="bg1">
                                                <a:lumMod val="85000"/>
                                              </a:schemeClr>
                                            </a:solidFill>
                                            <a:latin typeface="Cambria Math" panose="02040503050406030204" pitchFamily="18" charset="0"/>
                                          </a:rPr>
                                        </m:ctrlPr>
                                      </m:sSubPr>
                                      <m:e>
                                        <m:acc>
                                          <m:accPr>
                                            <m:chr m:val="́"/>
                                            <m:ctrlPr>
                                              <a:rPr lang="en-US" sz="2000" i="1">
                                                <a:solidFill>
                                                  <a:schemeClr val="bg1">
                                                    <a:lumMod val="85000"/>
                                                  </a:schemeClr>
                                                </a:solidFill>
                                                <a:latin typeface="Cambria Math" panose="02040503050406030204" pitchFamily="18" charset="0"/>
                                              </a:rPr>
                                            </m:ctrlPr>
                                          </m:accPr>
                                          <m:e>
                                            <m:r>
                                              <m:rPr>
                                                <m:nor/>
                                              </m:rPr>
                                              <a:rPr lang="en-US" sz="2000" i="1">
                                                <a:solidFill>
                                                  <a:schemeClr val="bg1">
                                                    <a:lumMod val="85000"/>
                                                  </a:schemeClr>
                                                </a:solidFill>
                                                <a:latin typeface="Cambria Math" panose="02040503050406030204" pitchFamily="18" charset="0"/>
                                              </a:rPr>
                                              <m:t>z</m:t>
                                            </m:r>
                                          </m:e>
                                        </m:acc>
                                      </m:e>
                                      <m:sub>
                                        <m:r>
                                          <a:rPr lang="en-US" sz="2000" i="1">
                                            <a:solidFill>
                                              <a:schemeClr val="bg1">
                                                <a:lumMod val="85000"/>
                                              </a:schemeClr>
                                            </a:solidFill>
                                            <a:latin typeface="Cambria Math" panose="02040503050406030204" pitchFamily="18" charset="0"/>
                                          </a:rPr>
                                          <m:t>𝑜</m:t>
                                        </m:r>
                                      </m:sub>
                                    </m:sSub>
                                    <m:r>
                                      <a:rPr lang="en-US" sz="2000" i="1">
                                        <a:solidFill>
                                          <a:schemeClr val="bg1">
                                            <a:lumMod val="85000"/>
                                          </a:schemeClr>
                                        </a:solidFill>
                                        <a:latin typeface="Cambria Math" panose="02040503050406030204" pitchFamily="18" charset="0"/>
                                      </a:rPr>
                                      <m:t>)/(</m:t>
                                    </m:r>
                                    <m:r>
                                      <a:rPr lang="en-US" sz="2000" i="1">
                                        <a:solidFill>
                                          <a:schemeClr val="bg1">
                                            <a:lumMod val="85000"/>
                                          </a:schemeClr>
                                        </a:solidFill>
                                        <a:latin typeface="Cambria Math" panose="02040503050406030204" pitchFamily="18" charset="0"/>
                                      </a:rPr>
                                      <m:t>𝑑</m:t>
                                    </m:r>
                                    <m:r>
                                      <a:rPr lang="en-US" sz="2000" i="1">
                                        <a:solidFill>
                                          <a:schemeClr val="bg1">
                                            <a:lumMod val="85000"/>
                                          </a:schemeClr>
                                        </a:solidFill>
                                        <a:latin typeface="Cambria Math" panose="02040503050406030204" pitchFamily="18" charset="0"/>
                                      </a:rPr>
                                      <m:t>−</m:t>
                                    </m:r>
                                    <m:sSub>
                                      <m:sSubPr>
                                        <m:ctrlPr>
                                          <a:rPr lang="en-US" sz="2000" i="1">
                                            <a:solidFill>
                                              <a:schemeClr val="bg1">
                                                <a:lumMod val="85000"/>
                                              </a:schemeClr>
                                            </a:solidFill>
                                            <a:latin typeface="Cambria Math" panose="02040503050406030204" pitchFamily="18" charset="0"/>
                                          </a:rPr>
                                        </m:ctrlPr>
                                      </m:sSubPr>
                                      <m:e>
                                        <m:acc>
                                          <m:accPr>
                                            <m:chr m:val="́"/>
                                            <m:ctrlPr>
                                              <a:rPr lang="en-US" sz="2000" i="1">
                                                <a:solidFill>
                                                  <a:schemeClr val="bg1">
                                                    <a:lumMod val="85000"/>
                                                  </a:schemeClr>
                                                </a:solidFill>
                                                <a:latin typeface="Cambria Math" panose="02040503050406030204" pitchFamily="18" charset="0"/>
                                              </a:rPr>
                                            </m:ctrlPr>
                                          </m:accPr>
                                          <m:e>
                                            <m:r>
                                              <m:rPr>
                                                <m:nor/>
                                              </m:rPr>
                                              <a:rPr lang="en-US" sz="2000" i="1">
                                                <a:solidFill>
                                                  <a:schemeClr val="bg1">
                                                    <a:lumMod val="85000"/>
                                                  </a:schemeClr>
                                                </a:solidFill>
                                                <a:latin typeface="Cambria Math" panose="02040503050406030204" pitchFamily="18" charset="0"/>
                                              </a:rPr>
                                              <m:t>z</m:t>
                                            </m:r>
                                          </m:e>
                                        </m:acc>
                                      </m:e>
                                      <m:sub>
                                        <m:r>
                                          <a:rPr lang="en-US" sz="2000" i="1">
                                            <a:solidFill>
                                              <a:schemeClr val="bg1">
                                                <a:lumMod val="85000"/>
                                              </a:schemeClr>
                                            </a:solidFill>
                                            <a:latin typeface="Cambria Math" panose="02040503050406030204" pitchFamily="18" charset="0"/>
                                          </a:rPr>
                                          <m:t>𝑜</m:t>
                                        </m:r>
                                      </m:sub>
                                    </m:sSub>
                                    <m:r>
                                      <a:rPr lang="en-US" sz="2000" i="1">
                                        <a:solidFill>
                                          <a:schemeClr val="bg1">
                                            <a:lumMod val="85000"/>
                                          </a:schemeClr>
                                        </a:solidFill>
                                        <a:latin typeface="Cambria Math" panose="02040503050406030204" pitchFamily="18" charset="0"/>
                                      </a:rPr>
                                      <m:t>)</m:t>
                                    </m:r>
                                  </m:e>
                                  <m:e>
                                    <m:r>
                                      <a:rPr lang="en-US" sz="2000" i="1">
                                        <a:solidFill>
                                          <a:schemeClr val="bg1">
                                            <a:lumMod val="85000"/>
                                          </a:schemeClr>
                                        </a:solidFill>
                                        <a:latin typeface="Cambria Math" panose="02040503050406030204" pitchFamily="18" charset="0"/>
                                      </a:rPr>
                                      <m:t>0</m:t>
                                    </m:r>
                                  </m:e>
                                  <m:e>
                                    <m:r>
                                      <a:rPr lang="en-US" sz="2000" i="1">
                                        <a:solidFill>
                                          <a:schemeClr val="bg1">
                                            <a:lumMod val="85000"/>
                                          </a:schemeClr>
                                        </a:solidFill>
                                        <a:latin typeface="Cambria Math" panose="02040503050406030204" pitchFamily="18" charset="0"/>
                                      </a:rPr>
                                      <m:t>0</m:t>
                                    </m:r>
                                  </m:e>
                                </m:mr>
                                <m:mr>
                                  <m:e>
                                    <m:r>
                                      <a:rPr lang="en-US" sz="2000" i="1">
                                        <a:solidFill>
                                          <a:schemeClr val="bg1">
                                            <a:lumMod val="85000"/>
                                          </a:schemeClr>
                                        </a:solidFill>
                                        <a:latin typeface="Cambria Math" panose="02040503050406030204" pitchFamily="18" charset="0"/>
                                      </a:rPr>
                                      <m:t>0</m:t>
                                    </m:r>
                                  </m:e>
                                  <m:e>
                                    <m:r>
                                      <a:rPr lang="en-US" sz="2000" i="1">
                                        <a:solidFill>
                                          <a:schemeClr val="bg1">
                                            <a:lumMod val="85000"/>
                                          </a:schemeClr>
                                        </a:solidFill>
                                        <a:latin typeface="Cambria Math" panose="02040503050406030204" pitchFamily="18" charset="0"/>
                                      </a:rPr>
                                      <m:t>(</m:t>
                                    </m:r>
                                    <m:r>
                                      <a:rPr lang="en-US" sz="2000" i="1">
                                        <a:solidFill>
                                          <a:schemeClr val="bg1">
                                            <a:lumMod val="85000"/>
                                          </a:schemeClr>
                                        </a:solidFill>
                                        <a:latin typeface="Cambria Math" panose="02040503050406030204" pitchFamily="18" charset="0"/>
                                      </a:rPr>
                                      <m:t>𝑑</m:t>
                                    </m:r>
                                    <m:func>
                                      <m:funcPr>
                                        <m:ctrlPr>
                                          <a:rPr lang="en-US" sz="2000" i="1">
                                            <a:solidFill>
                                              <a:schemeClr val="bg1">
                                                <a:lumMod val="85000"/>
                                              </a:schemeClr>
                                            </a:solidFill>
                                            <a:latin typeface="Cambria Math" panose="02040503050406030204" pitchFamily="18" charset="0"/>
                                          </a:rPr>
                                        </m:ctrlPr>
                                      </m:funcPr>
                                      <m:fName>
                                        <m:r>
                                          <m:rPr>
                                            <m:sty m:val="p"/>
                                          </m:rPr>
                                          <a:rPr lang="en-US" sz="2000" i="1">
                                            <a:solidFill>
                                              <a:schemeClr val="bg1">
                                                <a:lumMod val="85000"/>
                                              </a:schemeClr>
                                            </a:solidFill>
                                            <a:latin typeface="Cambria Math" panose="02040503050406030204" pitchFamily="18" charset="0"/>
                                          </a:rPr>
                                          <m:t>cos</m:t>
                                        </m:r>
                                      </m:fName>
                                      <m:e>
                                        <m:r>
                                          <a:rPr lang="en-US" sz="2000" i="1">
                                            <a:solidFill>
                                              <a:schemeClr val="bg1">
                                                <a:lumMod val="85000"/>
                                              </a:schemeClr>
                                            </a:solidFill>
                                            <a:latin typeface="Cambria Math" panose="02040503050406030204" pitchFamily="18" charset="0"/>
                                          </a:rPr>
                                          <m:t>𝛼</m:t>
                                        </m:r>
                                      </m:e>
                                    </m:func>
                                    <m:r>
                                      <a:rPr lang="en-US" sz="2000" i="1">
                                        <a:solidFill>
                                          <a:schemeClr val="bg1">
                                            <a:lumMod val="85000"/>
                                          </a:schemeClr>
                                        </a:solidFill>
                                        <a:latin typeface="Cambria Math" panose="02040503050406030204" pitchFamily="18" charset="0"/>
                                      </a:rPr>
                                      <m:t>−</m:t>
                                    </m:r>
                                    <m:sSub>
                                      <m:sSubPr>
                                        <m:ctrlPr>
                                          <a:rPr lang="en-US" sz="2000" i="1">
                                            <a:solidFill>
                                              <a:schemeClr val="bg1">
                                                <a:lumMod val="85000"/>
                                              </a:schemeClr>
                                            </a:solidFill>
                                            <a:latin typeface="Cambria Math" panose="02040503050406030204" pitchFamily="18" charset="0"/>
                                          </a:rPr>
                                        </m:ctrlPr>
                                      </m:sSubPr>
                                      <m:e>
                                        <m:acc>
                                          <m:accPr>
                                            <m:chr m:val="́"/>
                                            <m:ctrlPr>
                                              <a:rPr lang="en-US" sz="2000" i="1">
                                                <a:solidFill>
                                                  <a:schemeClr val="bg1">
                                                    <a:lumMod val="85000"/>
                                                  </a:schemeClr>
                                                </a:solidFill>
                                                <a:latin typeface="Cambria Math" panose="02040503050406030204" pitchFamily="18" charset="0"/>
                                              </a:rPr>
                                            </m:ctrlPr>
                                          </m:accPr>
                                          <m:e>
                                            <m:r>
                                              <m:rPr>
                                                <m:nor/>
                                              </m:rPr>
                                              <a:rPr lang="en-US" sz="2000" i="1">
                                                <a:solidFill>
                                                  <a:schemeClr val="bg1">
                                                    <a:lumMod val="85000"/>
                                                  </a:schemeClr>
                                                </a:solidFill>
                                                <a:latin typeface="Cambria Math" panose="02040503050406030204" pitchFamily="18" charset="0"/>
                                              </a:rPr>
                                              <m:t>z</m:t>
                                            </m:r>
                                          </m:e>
                                        </m:acc>
                                      </m:e>
                                      <m:sub>
                                        <m:r>
                                          <a:rPr lang="en-US" sz="2000" i="1">
                                            <a:solidFill>
                                              <a:schemeClr val="bg1">
                                                <a:lumMod val="85000"/>
                                              </a:schemeClr>
                                            </a:solidFill>
                                            <a:latin typeface="Cambria Math" panose="02040503050406030204" pitchFamily="18" charset="0"/>
                                          </a:rPr>
                                          <m:t>𝑜</m:t>
                                        </m:r>
                                      </m:sub>
                                    </m:sSub>
                                    <m:r>
                                      <a:rPr lang="en-US" sz="2000" i="1">
                                        <a:solidFill>
                                          <a:schemeClr val="bg1">
                                            <a:lumMod val="85000"/>
                                          </a:schemeClr>
                                        </a:solidFill>
                                        <a:latin typeface="Cambria Math" panose="02040503050406030204" pitchFamily="18" charset="0"/>
                                      </a:rPr>
                                      <m:t>)/(</m:t>
                                    </m:r>
                                    <m:r>
                                      <a:rPr lang="en-US" sz="2000" i="1">
                                        <a:solidFill>
                                          <a:schemeClr val="bg1">
                                            <a:lumMod val="85000"/>
                                          </a:schemeClr>
                                        </a:solidFill>
                                        <a:latin typeface="Cambria Math" panose="02040503050406030204" pitchFamily="18" charset="0"/>
                                      </a:rPr>
                                      <m:t>𝑑</m:t>
                                    </m:r>
                                    <m:r>
                                      <a:rPr lang="en-US" sz="2000" i="1">
                                        <a:solidFill>
                                          <a:schemeClr val="bg1">
                                            <a:lumMod val="85000"/>
                                          </a:schemeClr>
                                        </a:solidFill>
                                        <a:latin typeface="Cambria Math" panose="02040503050406030204" pitchFamily="18" charset="0"/>
                                      </a:rPr>
                                      <m:t>−</m:t>
                                    </m:r>
                                    <m:sSub>
                                      <m:sSubPr>
                                        <m:ctrlPr>
                                          <a:rPr lang="en-US" sz="2000" i="1">
                                            <a:solidFill>
                                              <a:schemeClr val="bg1">
                                                <a:lumMod val="85000"/>
                                              </a:schemeClr>
                                            </a:solidFill>
                                            <a:latin typeface="Cambria Math" panose="02040503050406030204" pitchFamily="18" charset="0"/>
                                          </a:rPr>
                                        </m:ctrlPr>
                                      </m:sSubPr>
                                      <m:e>
                                        <m:acc>
                                          <m:accPr>
                                            <m:chr m:val="́"/>
                                            <m:ctrlPr>
                                              <a:rPr lang="en-US" sz="2000" i="1">
                                                <a:solidFill>
                                                  <a:schemeClr val="bg1">
                                                    <a:lumMod val="85000"/>
                                                  </a:schemeClr>
                                                </a:solidFill>
                                                <a:latin typeface="Cambria Math" panose="02040503050406030204" pitchFamily="18" charset="0"/>
                                              </a:rPr>
                                            </m:ctrlPr>
                                          </m:accPr>
                                          <m:e>
                                            <m:r>
                                              <m:rPr>
                                                <m:nor/>
                                              </m:rPr>
                                              <a:rPr lang="en-US" sz="2000" i="1">
                                                <a:solidFill>
                                                  <a:schemeClr val="bg1">
                                                    <a:lumMod val="85000"/>
                                                  </a:schemeClr>
                                                </a:solidFill>
                                                <a:latin typeface="Cambria Math" panose="02040503050406030204" pitchFamily="18" charset="0"/>
                                              </a:rPr>
                                              <m:t>z</m:t>
                                            </m:r>
                                          </m:e>
                                        </m:acc>
                                      </m:e>
                                      <m:sub>
                                        <m:r>
                                          <a:rPr lang="en-US" sz="2000" i="1">
                                            <a:solidFill>
                                              <a:schemeClr val="bg1">
                                                <a:lumMod val="85000"/>
                                              </a:schemeClr>
                                            </a:solidFill>
                                            <a:latin typeface="Cambria Math" panose="02040503050406030204" pitchFamily="18" charset="0"/>
                                          </a:rPr>
                                          <m:t>𝑜</m:t>
                                        </m:r>
                                      </m:sub>
                                    </m:sSub>
                                    <m:r>
                                      <a:rPr lang="en-US" sz="2000" i="1">
                                        <a:solidFill>
                                          <a:schemeClr val="bg1">
                                            <a:lumMod val="85000"/>
                                          </a:schemeClr>
                                        </a:solidFill>
                                        <a:latin typeface="Cambria Math" panose="02040503050406030204" pitchFamily="18" charset="0"/>
                                      </a:rPr>
                                      <m:t>)</m:t>
                                    </m:r>
                                  </m:e>
                                  <m:e>
                                    <m:r>
                                      <a:rPr lang="en-US" sz="2000" i="1">
                                        <a:solidFill>
                                          <a:schemeClr val="bg1">
                                            <a:lumMod val="85000"/>
                                          </a:schemeClr>
                                        </a:solidFill>
                                        <a:latin typeface="Cambria Math" panose="02040503050406030204" pitchFamily="18" charset="0"/>
                                      </a:rPr>
                                      <m:t>𝑑</m:t>
                                    </m:r>
                                    <m:func>
                                      <m:funcPr>
                                        <m:ctrlPr>
                                          <a:rPr lang="en-US" sz="2000" i="1">
                                            <a:solidFill>
                                              <a:schemeClr val="bg1">
                                                <a:lumMod val="85000"/>
                                              </a:schemeClr>
                                            </a:solidFill>
                                            <a:latin typeface="Cambria Math" panose="02040503050406030204" pitchFamily="18" charset="0"/>
                                          </a:rPr>
                                        </m:ctrlPr>
                                      </m:funcPr>
                                      <m:fName>
                                        <m:r>
                                          <m:rPr>
                                            <m:sty m:val="p"/>
                                          </m:rPr>
                                          <a:rPr lang="en-US" sz="2000" i="1">
                                            <a:solidFill>
                                              <a:schemeClr val="bg1">
                                                <a:lumMod val="85000"/>
                                              </a:schemeClr>
                                            </a:solidFill>
                                            <a:latin typeface="Cambria Math" panose="02040503050406030204" pitchFamily="18" charset="0"/>
                                          </a:rPr>
                                          <m:t>sin</m:t>
                                        </m:r>
                                      </m:fName>
                                      <m:e>
                                        <m:r>
                                          <a:rPr lang="en-US" sz="2000" i="1">
                                            <a:solidFill>
                                              <a:schemeClr val="bg1">
                                                <a:lumMod val="85000"/>
                                              </a:schemeClr>
                                            </a:solidFill>
                                            <a:latin typeface="Cambria Math" panose="02040503050406030204" pitchFamily="18" charset="0"/>
                                          </a:rPr>
                                          <m:t>𝛼</m:t>
                                        </m:r>
                                      </m:e>
                                    </m:func>
                                  </m:e>
                                </m:mr>
                                <m:mr>
                                  <m:e>
                                    <m:r>
                                      <a:rPr lang="en-US" sz="2000" i="1">
                                        <a:solidFill>
                                          <a:schemeClr val="bg1">
                                            <a:lumMod val="85000"/>
                                          </a:schemeClr>
                                        </a:solidFill>
                                        <a:latin typeface="Cambria Math" panose="02040503050406030204" pitchFamily="18" charset="0"/>
                                      </a:rPr>
                                      <m:t>0</m:t>
                                    </m:r>
                                  </m:e>
                                  <m:e>
                                    <m:r>
                                      <a:rPr lang="en-US" sz="2000" i="1">
                                        <a:solidFill>
                                          <a:schemeClr val="bg1">
                                            <a:lumMod val="85000"/>
                                          </a:schemeClr>
                                        </a:solidFill>
                                        <a:latin typeface="Cambria Math" panose="02040503050406030204" pitchFamily="18" charset="0"/>
                                      </a:rPr>
                                      <m:t>0</m:t>
                                    </m:r>
                                  </m:e>
                                  <m:e>
                                    <m:r>
                                      <a:rPr lang="en-US" sz="2000" i="1">
                                        <a:solidFill>
                                          <a:schemeClr val="bg1">
                                            <a:lumMod val="85000"/>
                                          </a:schemeClr>
                                        </a:solidFill>
                                        <a:latin typeface="Cambria Math" panose="02040503050406030204" pitchFamily="18" charset="0"/>
                                      </a:rPr>
                                      <m:t>1</m:t>
                                    </m:r>
                                  </m:e>
                                </m:mr>
                              </m:m>
                            </m:e>
                          </m:d>
                          <m:sSub>
                            <m:sSubPr>
                              <m:ctrlPr>
                                <a:rPr lang="en-US" sz="2000" i="1" smtClean="0">
                                  <a:solidFill>
                                    <a:srgbClr val="F5504E"/>
                                  </a:solidFill>
                                  <a:latin typeface="Cambria Math" panose="02040503050406030204" pitchFamily="18" charset="0"/>
                                </a:rPr>
                              </m:ctrlPr>
                            </m:sSubPr>
                            <m:e>
                              <m:acc>
                                <m:accPr>
                                  <m:chr m:val="́"/>
                                  <m:ctrlPr>
                                    <a:rPr lang="en-US" sz="2000" i="1">
                                      <a:solidFill>
                                        <a:srgbClr val="F5504E"/>
                                      </a:solidFill>
                                      <a:latin typeface="Cambria Math" panose="02040503050406030204" pitchFamily="18" charset="0"/>
                                    </a:rPr>
                                  </m:ctrlPr>
                                </m:accPr>
                                <m:e>
                                  <m:r>
                                    <m:rPr>
                                      <m:nor/>
                                    </m:rPr>
                                    <a:rPr lang="en-US" sz="2000" i="1">
                                      <a:solidFill>
                                        <a:srgbClr val="F5504E"/>
                                      </a:solidFill>
                                      <a:latin typeface="Cambria Math" panose="02040503050406030204" pitchFamily="18" charset="0"/>
                                    </a:rPr>
                                    <m:t>x</m:t>
                                  </m:r>
                                </m:e>
                              </m:acc>
                            </m:e>
                            <m:sub>
                              <m:r>
                                <a:rPr lang="en-US" sz="2000" i="1">
                                  <a:solidFill>
                                    <a:srgbClr val="F5504E"/>
                                  </a:solidFill>
                                  <a:latin typeface="Cambria Math" panose="02040503050406030204" pitchFamily="18" charset="0"/>
                                </a:rPr>
                                <m:t>0</m:t>
                              </m:r>
                            </m:sub>
                          </m:sSub>
                        </m:e>
                        <m:e>
                          <m:r>
                            <a:rPr lang="en-US" sz="2000" i="1">
                              <a:solidFill>
                                <a:schemeClr val="bg1">
                                  <a:lumMod val="85000"/>
                                </a:schemeClr>
                              </a:solidFill>
                              <a:latin typeface="Cambria Math" panose="02040503050406030204" pitchFamily="18" charset="0"/>
                            </a:rPr>
                            <m:t>&amp; </m:t>
                          </m:r>
                        </m:e>
                      </m:eqArr>
                    </m:oMath>
                  </m:oMathPara>
                </a14:m>
                <a:endParaRPr lang="en-US" sz="2000" i="1" dirty="0">
                  <a:solidFill>
                    <a:schemeClr val="bg1">
                      <a:lumMod val="85000"/>
                    </a:schemeClr>
                  </a:solidFill>
                  <a:latin typeface="Cambria Math" panose="02040503050406030204" pitchFamily="18" charset="0"/>
                </a:endParaRPr>
              </a:p>
            </p:txBody>
          </p:sp>
        </mc:Choice>
        <mc:Fallback xmlns="">
          <p:sp>
            <p:nvSpPr>
              <p:cNvPr id="13" name="Rectangle 12"/>
              <p:cNvSpPr>
                <a:spLocks noRot="1" noChangeAspect="1" noMove="1" noResize="1" noEditPoints="1" noAdjustHandles="1" noChangeArrowheads="1" noChangeShapeType="1" noTextEdit="1"/>
              </p:cNvSpPr>
              <p:nvPr/>
            </p:nvSpPr>
            <p:spPr>
              <a:xfrm>
                <a:off x="540383" y="5628566"/>
                <a:ext cx="7712432" cy="1025409"/>
              </a:xfrm>
              <a:prstGeom prst="rect">
                <a:avLst/>
              </a:prstGeom>
              <a:blipFill>
                <a:blip r:embed="rId10"/>
                <a:stretch>
                  <a:fillRect/>
                </a:stretch>
              </a:blipFill>
            </p:spPr>
            <p:txBody>
              <a:bodyPr/>
              <a:lstStyle/>
              <a:p>
                <a:r>
                  <a:rPr lang="en-US">
                    <a:noFill/>
                  </a:rPr>
                  <a:t> </a:t>
                </a:r>
              </a:p>
            </p:txBody>
          </p:sp>
        </mc:Fallback>
      </mc:AlternateContent>
      <p:pic>
        <p:nvPicPr>
          <p:cNvPr id="4" name="slide31v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12371493" y="6451600"/>
            <a:ext cx="406400" cy="406400"/>
          </a:xfrm>
          <a:prstGeom prst="rect">
            <a:avLst/>
          </a:prstGeom>
        </p:spPr>
      </p:pic>
    </p:spTree>
    <p:extLst>
      <p:ext uri="{BB962C8B-B14F-4D97-AF65-F5344CB8AC3E}">
        <p14:creationId xmlns:p14="http://schemas.microsoft.com/office/powerpoint/2010/main" val="1901622486"/>
      </p:ext>
    </p:extLst>
  </p:cSld>
  <p:clrMapOvr>
    <a:masterClrMapping/>
  </p:clrMapOvr>
  <mc:AlternateContent xmlns:mc="http://schemas.openxmlformats.org/markup-compatibility/2006" xmlns:p14="http://schemas.microsoft.com/office/powerpoint/2010/main">
    <mc:Choice Requires="p14">
      <p:transition spd="med" p14:dur="700" advClick="0" advTm="12000">
        <p:fade/>
      </p:transition>
    </mc:Choice>
    <mc:Fallback xmlns="">
      <p:transition spd="med" advClick="0" advTm="1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352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24812" y="399082"/>
            <a:ext cx="4833374" cy="646331"/>
          </a:xfrm>
          <a:prstGeom prst="rect">
            <a:avLst/>
          </a:prstGeom>
          <a:noFill/>
        </p:spPr>
        <p:txBody>
          <a:bodyPr wrap="none" rtlCol="0">
            <a:spAutoFit/>
          </a:bodyPr>
          <a:lstStyle/>
          <a:p>
            <a:r>
              <a:rPr lang="en-US" sz="3600" b="1" dirty="0">
                <a:solidFill>
                  <a:srgbClr val="FF3F7A"/>
                </a:solidFill>
                <a:latin typeface="Euclid" panose="02020503060505020303" pitchFamily="18" charset="0"/>
              </a:rPr>
              <a:t>Additional information</a:t>
            </a:r>
          </a:p>
        </p:txBody>
      </p:sp>
      <p:sp>
        <p:nvSpPr>
          <p:cNvPr id="7" name="Rectangle 6" hidden="1"/>
          <p:cNvSpPr/>
          <p:nvPr/>
        </p:nvSpPr>
        <p:spPr>
          <a:xfrm>
            <a:off x="521293" y="1714148"/>
            <a:ext cx="8631252" cy="888762"/>
          </a:xfrm>
          <a:prstGeom prst="rect">
            <a:avLst/>
          </a:prstGeom>
          <a:blipFill>
            <a:blip r:embed="rId5"/>
            <a:stretch>
              <a:fillRect/>
            </a:stretch>
          </a:blip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322614" y="1083516"/>
            <a:ext cx="11412185" cy="523220"/>
          </a:xfrm>
          <a:prstGeom prst="rect">
            <a:avLst/>
          </a:prstGeom>
        </p:spPr>
        <p:txBody>
          <a:bodyPr wrap="square">
            <a:spAutoFit/>
          </a:bodyPr>
          <a:lstStyle/>
          <a:p>
            <a:r>
              <a:rPr lang="en-US" sz="2800" b="1" dirty="0">
                <a:solidFill>
                  <a:srgbClr val="3A9AFF"/>
                </a:solidFill>
                <a:latin typeface="Segoe UI Symbol" panose="020B0502040204020203" pitchFamily="34" charset="0"/>
                <a:ea typeface="Segoe UI Symbol" panose="020B0502040204020203" pitchFamily="34" charset="0"/>
                <a:cs typeface="Times New Roman" panose="02020603050405020304" pitchFamily="18" charset="0"/>
              </a:rPr>
              <a:t>For more details (including reproducible code) please visit           </a:t>
            </a:r>
          </a:p>
        </p:txBody>
      </p:sp>
      <p:sp>
        <p:nvSpPr>
          <p:cNvPr id="10" name="Rectangle 9"/>
          <p:cNvSpPr/>
          <p:nvPr/>
        </p:nvSpPr>
        <p:spPr>
          <a:xfrm>
            <a:off x="332140" y="2511295"/>
            <a:ext cx="10621610" cy="523220"/>
          </a:xfrm>
          <a:prstGeom prst="rect">
            <a:avLst/>
          </a:prstGeom>
        </p:spPr>
        <p:txBody>
          <a:bodyPr wrap="square">
            <a:spAutoFit/>
          </a:bodyPr>
          <a:lstStyle/>
          <a:p>
            <a:r>
              <a:rPr lang="en-US" sz="2800" b="1" dirty="0">
                <a:solidFill>
                  <a:srgbClr val="3A9AFF"/>
                </a:solidFill>
                <a:latin typeface="Segoe UI Symbol" panose="020B0502040204020203" pitchFamily="34" charset="0"/>
                <a:ea typeface="Segoe UI Symbol" panose="020B0502040204020203" pitchFamily="34" charset="0"/>
                <a:cs typeface="Times New Roman" panose="02020603050405020304" pitchFamily="18" charset="0"/>
              </a:rPr>
              <a:t>Open source tools used for numerical computations and plotting:         </a:t>
            </a:r>
          </a:p>
        </p:txBody>
      </p:sp>
      <p:sp>
        <p:nvSpPr>
          <p:cNvPr id="14" name="Rectangle 13"/>
          <p:cNvSpPr/>
          <p:nvPr/>
        </p:nvSpPr>
        <p:spPr>
          <a:xfrm>
            <a:off x="865540" y="3120895"/>
            <a:ext cx="10621610" cy="1631216"/>
          </a:xfrm>
          <a:prstGeom prst="rect">
            <a:avLst/>
          </a:prstGeom>
        </p:spPr>
        <p:txBody>
          <a:bodyPr wrap="square">
            <a:spAutoFit/>
          </a:bodyPr>
          <a:lstStyle/>
          <a:p>
            <a:pPr marL="342900" indent="-342900">
              <a:lnSpc>
                <a:spcPct val="150000"/>
              </a:lnSpc>
              <a:buFont typeface="Arial" panose="020B0604020202020204" pitchFamily="34" charset="0"/>
              <a:buChar char="•"/>
            </a:pPr>
            <a:r>
              <a:rPr lang="en-US" sz="2400" b="1" dirty="0">
                <a:solidFill>
                  <a:schemeClr val="bg1">
                    <a:lumMod val="85000"/>
                  </a:schemeClr>
                </a:solidFill>
                <a:latin typeface="Segoe UI Symbol" panose="020B0502040204020203" pitchFamily="34" charset="0"/>
                <a:ea typeface="Segoe UI Symbol" panose="020B0502040204020203" pitchFamily="34" charset="0"/>
                <a:cs typeface="Times New Roman" panose="02020603050405020304" pitchFamily="18" charset="0"/>
              </a:rPr>
              <a:t>PyZDDE (Python Zemax DDE toolbox).</a:t>
            </a:r>
          </a:p>
          <a:p>
            <a:pPr marL="342900" indent="-342900">
              <a:lnSpc>
                <a:spcPct val="150000"/>
              </a:lnSpc>
              <a:buFont typeface="Arial" panose="020B0604020202020204" pitchFamily="34" charset="0"/>
              <a:buChar char="•"/>
            </a:pPr>
            <a:r>
              <a:rPr lang="en-US" sz="2400" b="1" dirty="0">
                <a:solidFill>
                  <a:schemeClr val="bg1">
                    <a:lumMod val="85000"/>
                  </a:schemeClr>
                </a:solidFill>
                <a:latin typeface="Segoe UI Symbol" panose="020B0502040204020203" pitchFamily="34" charset="0"/>
                <a:ea typeface="Segoe UI Symbol" panose="020B0502040204020203" pitchFamily="34" charset="0"/>
                <a:cs typeface="Times New Roman" panose="02020603050405020304" pitchFamily="18" charset="0"/>
              </a:rPr>
              <a:t>Python Scientific libraries – NumPy, Jupyter, Matplotlib &amp; h5py.</a:t>
            </a:r>
          </a:p>
          <a:p>
            <a:r>
              <a:rPr lang="en-US" sz="2800" b="1" dirty="0">
                <a:solidFill>
                  <a:srgbClr val="3A9AFF"/>
                </a:solidFill>
                <a:latin typeface="Segoe UI Symbol" panose="020B0502040204020203" pitchFamily="34" charset="0"/>
                <a:ea typeface="Segoe UI Symbol" panose="020B0502040204020203" pitchFamily="34" charset="0"/>
                <a:cs typeface="Times New Roman" panose="02020603050405020304" pitchFamily="18" charset="0"/>
              </a:rPr>
              <a:t>         </a:t>
            </a:r>
          </a:p>
        </p:txBody>
      </p:sp>
      <p:sp>
        <p:nvSpPr>
          <p:cNvPr id="2" name="Rectangle 1"/>
          <p:cNvSpPr/>
          <p:nvPr/>
        </p:nvSpPr>
        <p:spPr>
          <a:xfrm>
            <a:off x="865540" y="1730377"/>
            <a:ext cx="6637073" cy="523220"/>
          </a:xfrm>
          <a:prstGeom prst="rect">
            <a:avLst/>
          </a:prstGeom>
        </p:spPr>
        <p:txBody>
          <a:bodyPr wrap="none">
            <a:spAutoFit/>
          </a:bodyPr>
          <a:lstStyle/>
          <a:p>
            <a:r>
              <a:rPr lang="en-US" sz="2800" b="1" dirty="0">
                <a:solidFill>
                  <a:srgbClr val="FFFF00"/>
                </a:solidFill>
                <a:latin typeface="Segoe UI Symbol" panose="020B0502040204020203" pitchFamily="34" charset="0"/>
                <a:ea typeface="Segoe UI Symbol" panose="020B0502040204020203" pitchFamily="34" charset="0"/>
                <a:cs typeface="Times New Roman" panose="02020603050405020304" pitchFamily="18" charset="0"/>
              </a:rPr>
              <a:t>indranilsinharoy.com/projects/</a:t>
            </a:r>
            <a:r>
              <a:rPr lang="en-US" sz="2800" b="1" dirty="0" err="1">
                <a:solidFill>
                  <a:srgbClr val="FFFF00"/>
                </a:solidFill>
                <a:latin typeface="Segoe UI Symbol" panose="020B0502040204020203" pitchFamily="34" charset="0"/>
                <a:ea typeface="Segoe UI Symbol" panose="020B0502040204020203" pitchFamily="34" charset="0"/>
                <a:cs typeface="Times New Roman" panose="02020603050405020304" pitchFamily="18" charset="0"/>
              </a:rPr>
              <a:t>omnifocus</a:t>
            </a:r>
            <a:endParaRPr lang="en-US" sz="2800" b="1" dirty="0">
              <a:solidFill>
                <a:srgbClr val="FFFF00"/>
              </a:solidFill>
              <a:latin typeface="Segoe UI Symbol" panose="020B0502040204020203" pitchFamily="34" charset="0"/>
              <a:ea typeface="Segoe UI Symbol" panose="020B0502040204020203" pitchFamily="34" charset="0"/>
              <a:cs typeface="Times New Roman" panose="02020603050405020304" pitchFamily="18" charset="0"/>
            </a:endParaRPr>
          </a:p>
        </p:txBody>
      </p:sp>
      <p:grpSp>
        <p:nvGrpSpPr>
          <p:cNvPr id="25" name="Group 24"/>
          <p:cNvGrpSpPr/>
          <p:nvPr/>
        </p:nvGrpSpPr>
        <p:grpSpPr>
          <a:xfrm>
            <a:off x="901210" y="4521038"/>
            <a:ext cx="10179656" cy="790805"/>
            <a:chOff x="394315" y="5842943"/>
            <a:chExt cx="10179656" cy="790805"/>
          </a:xfrm>
        </p:grpSpPr>
        <p:pic>
          <p:nvPicPr>
            <p:cNvPr id="1026" name="Picture 2" descr="https://raw.githubusercontent.com/indranilsinharoy/PyZDDE/master/Doc/Images/logo_text_small.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94315" y="5929508"/>
              <a:ext cx="1702250" cy="53451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NumPy"/>
            <p:cNvPicPr>
              <a:picLocks noChangeAspect="1" noChangeArrowheads="1"/>
            </p:cNvPicPr>
            <p:nvPr/>
          </p:nvPicPr>
          <p:blipFill>
            <a:blip r:embed="rId7">
              <a:extLst>
                <a:ext uri="{BEBA8EAE-BF5A-486C-A8C5-ECC9F3942E4B}">
                  <a14:imgProps xmlns:a14="http://schemas.microsoft.com/office/drawing/2010/main">
                    <a14:imgLayer r:embed="rId8">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2333537" y="5929508"/>
              <a:ext cx="1577232" cy="53451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9"/>
            <a:stretch>
              <a:fillRect/>
            </a:stretch>
          </p:blipFill>
          <p:spPr>
            <a:xfrm>
              <a:off x="4147741" y="5929508"/>
              <a:ext cx="2307062" cy="534516"/>
            </a:xfrm>
            <a:prstGeom prst="rect">
              <a:avLst/>
            </a:prstGeom>
          </p:spPr>
        </p:pic>
        <p:pic>
          <p:nvPicPr>
            <p:cNvPr id="11" name="Picture 10"/>
            <p:cNvPicPr>
              <a:picLocks noChangeAspect="1"/>
            </p:cNvPicPr>
            <p:nvPr/>
          </p:nvPicPr>
          <p:blipFill>
            <a:blip r:embed="rId10"/>
            <a:stretch>
              <a:fillRect/>
            </a:stretch>
          </p:blipFill>
          <p:spPr>
            <a:xfrm>
              <a:off x="6691775" y="5929508"/>
              <a:ext cx="2281787" cy="535828"/>
            </a:xfrm>
            <a:prstGeom prst="rect">
              <a:avLst/>
            </a:prstGeom>
          </p:spPr>
        </p:pic>
        <p:pic>
          <p:nvPicPr>
            <p:cNvPr id="23" name="Picture 22"/>
            <p:cNvPicPr>
              <a:picLocks noChangeAspect="1"/>
            </p:cNvPicPr>
            <p:nvPr/>
          </p:nvPicPr>
          <p:blipFill>
            <a:blip r:embed="rId11"/>
            <a:stretch>
              <a:fillRect/>
            </a:stretch>
          </p:blipFill>
          <p:spPr>
            <a:xfrm>
              <a:off x="9070883" y="5842943"/>
              <a:ext cx="1503088" cy="790805"/>
            </a:xfrm>
            <a:prstGeom prst="rect">
              <a:avLst/>
            </a:prstGeom>
          </p:spPr>
        </p:pic>
      </p:grpSp>
      <p:pic>
        <p:nvPicPr>
          <p:cNvPr id="30" name="Picture 29"/>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5176210" y="6172560"/>
            <a:ext cx="1839580" cy="595885"/>
          </a:xfrm>
          <a:prstGeom prst="rect">
            <a:avLst/>
          </a:prstGeom>
          <a:effectLst>
            <a:outerShdw blurRad="63500" sx="102000" sy="102000" algn="ctr" rotWithShape="0">
              <a:prstClr val="black">
                <a:alpha val="40000"/>
              </a:prstClr>
            </a:outerShdw>
          </a:effectLst>
        </p:spPr>
      </p:pic>
      <p:sp>
        <p:nvSpPr>
          <p:cNvPr id="31" name="Rectangle 30"/>
          <p:cNvSpPr/>
          <p:nvPr/>
        </p:nvSpPr>
        <p:spPr>
          <a:xfrm>
            <a:off x="7926434" y="6307857"/>
            <a:ext cx="4175310" cy="369332"/>
          </a:xfrm>
          <a:prstGeom prst="rect">
            <a:avLst/>
          </a:prstGeom>
        </p:spPr>
        <p:txBody>
          <a:bodyPr wrap="none">
            <a:spAutoFit/>
          </a:bodyPr>
          <a:lstStyle/>
          <a:p>
            <a:r>
              <a:rPr lang="en-US" i="1" dirty="0">
                <a:solidFill>
                  <a:schemeClr val="bg1">
                    <a:lumMod val="75000"/>
                  </a:schemeClr>
                </a:solidFill>
              </a:rPr>
              <a:t>Imaging and Applied Optics Congress 2016</a:t>
            </a:r>
          </a:p>
        </p:txBody>
      </p:sp>
      <p:sp>
        <p:nvSpPr>
          <p:cNvPr id="32" name="Rectangle 31"/>
          <p:cNvSpPr/>
          <p:nvPr/>
        </p:nvSpPr>
        <p:spPr>
          <a:xfrm>
            <a:off x="197127" y="6301231"/>
            <a:ext cx="3236271" cy="369332"/>
          </a:xfrm>
          <a:prstGeom prst="rect">
            <a:avLst/>
          </a:prstGeom>
        </p:spPr>
        <p:txBody>
          <a:bodyPr wrap="none">
            <a:spAutoFit/>
          </a:bodyPr>
          <a:lstStyle/>
          <a:p>
            <a:r>
              <a:rPr lang="en-US" i="1" dirty="0">
                <a:solidFill>
                  <a:schemeClr val="bg1">
                    <a:lumMod val="75000"/>
                  </a:schemeClr>
                </a:solidFill>
              </a:rPr>
              <a:t>Photonics Architecture Lab, SMU</a:t>
            </a:r>
          </a:p>
        </p:txBody>
      </p:sp>
      <p:pic>
        <p:nvPicPr>
          <p:cNvPr id="3" name="slide3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3"/>
          <a:stretch>
            <a:fillRect/>
          </a:stretch>
        </p:blipFill>
        <p:spPr>
          <a:xfrm>
            <a:off x="12419724" y="6467363"/>
            <a:ext cx="406400" cy="406400"/>
          </a:xfrm>
          <a:prstGeom prst="rect">
            <a:avLst/>
          </a:prstGeom>
        </p:spPr>
      </p:pic>
    </p:spTree>
    <p:extLst>
      <p:ext uri="{BB962C8B-B14F-4D97-AF65-F5344CB8AC3E}">
        <p14:creationId xmlns:p14="http://schemas.microsoft.com/office/powerpoint/2010/main" val="3121013312"/>
      </p:ext>
    </p:extLst>
  </p:cSld>
  <p:clrMapOvr>
    <a:masterClrMapping/>
  </p:clrMapOvr>
  <mc:AlternateContent xmlns:mc="http://schemas.openxmlformats.org/markup-compatibility/2006" xmlns:p14="http://schemas.microsoft.com/office/powerpoint/2010/main">
    <mc:Choice Requires="p14">
      <p:transition spd="med" p14:dur="700" advClick="0" advTm="6000">
        <p:fade/>
      </p:transition>
    </mc:Choice>
    <mc:Fallback xmlns="">
      <p:transition spd="med" advClick="0" advTm="6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25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306869" y="3044280"/>
            <a:ext cx="9578263" cy="769441"/>
          </a:xfrm>
          <a:prstGeom prst="rect">
            <a:avLst/>
          </a:prstGeom>
          <a:noFill/>
        </p:spPr>
        <p:txBody>
          <a:bodyPr wrap="none" rtlCol="0">
            <a:spAutoFit/>
          </a:bodyPr>
          <a:lstStyle/>
          <a:p>
            <a:r>
              <a:rPr lang="en-US" sz="4400" b="1" dirty="0">
                <a:solidFill>
                  <a:srgbClr val="FF3F7A"/>
                </a:solidFill>
                <a:latin typeface="Euclid" panose="02020503060505020303" pitchFamily="18" charset="0"/>
              </a:rPr>
              <a:t>Two existing methods to extend DOF</a:t>
            </a:r>
          </a:p>
        </p:txBody>
      </p:sp>
      <p:pic>
        <p:nvPicPr>
          <p:cNvPr id="3" name="slide0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2403959" y="6394669"/>
            <a:ext cx="406400" cy="406400"/>
          </a:xfrm>
          <a:prstGeom prst="rect">
            <a:avLst/>
          </a:prstGeom>
        </p:spPr>
      </p:pic>
    </p:spTree>
    <p:extLst>
      <p:ext uri="{BB962C8B-B14F-4D97-AF65-F5344CB8AC3E}">
        <p14:creationId xmlns:p14="http://schemas.microsoft.com/office/powerpoint/2010/main" val="2439870022"/>
      </p:ext>
    </p:extLst>
  </p:cSld>
  <p:clrMapOvr>
    <a:masterClrMapping/>
  </p:clrMapOvr>
  <mc:AlternateContent xmlns:mc="http://schemas.openxmlformats.org/markup-compatibility/2006" xmlns:p14="http://schemas.microsoft.com/office/powerpoint/2010/main">
    <mc:Choice Requires="p14">
      <p:transition spd="med" p14:dur="700" advClick="0" advTm="5000">
        <p:fade/>
      </p:transition>
    </mc:Choice>
    <mc:Fallback xmlns="">
      <p:transition spd="med"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67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24812" y="399082"/>
            <a:ext cx="4815870" cy="646331"/>
          </a:xfrm>
          <a:prstGeom prst="rect">
            <a:avLst/>
          </a:prstGeom>
          <a:noFill/>
        </p:spPr>
        <p:txBody>
          <a:bodyPr wrap="none" rtlCol="0">
            <a:spAutoFit/>
          </a:bodyPr>
          <a:lstStyle/>
          <a:p>
            <a:r>
              <a:rPr lang="en-US" sz="3600" b="1" dirty="0">
                <a:solidFill>
                  <a:srgbClr val="FF3F7A"/>
                </a:solidFill>
                <a:latin typeface="Euclid" panose="02020503060505020303" pitchFamily="18" charset="0"/>
              </a:rPr>
              <a:t>Focus stacking concept</a:t>
            </a:r>
          </a:p>
        </p:txBody>
      </p:sp>
      <p:grpSp>
        <p:nvGrpSpPr>
          <p:cNvPr id="45" name="Group 44"/>
          <p:cNvGrpSpPr/>
          <p:nvPr/>
        </p:nvGrpSpPr>
        <p:grpSpPr>
          <a:xfrm>
            <a:off x="923007" y="1925053"/>
            <a:ext cx="10345987" cy="3041583"/>
            <a:chOff x="1357162" y="1925053"/>
            <a:chExt cx="10345987" cy="3041583"/>
          </a:xfrm>
        </p:grpSpPr>
        <p:cxnSp>
          <p:nvCxnSpPr>
            <p:cNvPr id="8" name="Straight Connector 7"/>
            <p:cNvCxnSpPr/>
            <p:nvPr/>
          </p:nvCxnSpPr>
          <p:spPr>
            <a:xfrm>
              <a:off x="1357205" y="3432123"/>
              <a:ext cx="10241280" cy="0"/>
            </a:xfrm>
            <a:prstGeom prst="line">
              <a:avLst/>
            </a:prstGeom>
            <a:ln w="12700">
              <a:solidFill>
                <a:srgbClr val="F5504E"/>
              </a:solidFill>
            </a:ln>
          </p:spPr>
          <p:style>
            <a:lnRef idx="1">
              <a:schemeClr val="accent1"/>
            </a:lnRef>
            <a:fillRef idx="0">
              <a:schemeClr val="accent1"/>
            </a:fillRef>
            <a:effectRef idx="0">
              <a:schemeClr val="accent1"/>
            </a:effectRef>
            <a:fontRef idx="minor">
              <a:schemeClr val="tx1"/>
            </a:fontRef>
          </p:style>
        </p:cxnSp>
        <p:sp>
          <p:nvSpPr>
            <p:cNvPr id="9" name="Cube 8"/>
            <p:cNvSpPr/>
            <p:nvPr/>
          </p:nvSpPr>
          <p:spPr>
            <a:xfrm>
              <a:off x="5641976" y="3018930"/>
              <a:ext cx="552450" cy="548640"/>
            </a:xfrm>
            <a:prstGeom prst="cube">
              <a:avLst>
                <a:gd name="adj" fmla="val 25000"/>
              </a:avLst>
            </a:prstGeom>
            <a:solidFill>
              <a:schemeClr val="bg1">
                <a:lumMod val="65000"/>
                <a:alpha val="85000"/>
              </a:schemeClr>
            </a:solidFill>
            <a:ln w="0">
              <a:solidFill>
                <a:schemeClr val="tx1">
                  <a:lumMod val="50000"/>
                  <a:lumOff val="50000"/>
                  <a:alpha val="34000"/>
                </a:schemeClr>
              </a:solidFill>
            </a:ln>
            <a:effectLst>
              <a:outerShdw blurRad="76200" dist="12700" dir="13500000" sy="23000" kx="1200000" algn="br"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p:cNvCxnSpPr/>
            <p:nvPr/>
          </p:nvCxnSpPr>
          <p:spPr>
            <a:xfrm>
              <a:off x="11578624" y="2809383"/>
              <a:ext cx="0" cy="1231900"/>
            </a:xfrm>
            <a:prstGeom prst="line">
              <a:avLst/>
            </a:prstGeom>
            <a:ln w="38100" cap="rnd">
              <a:solidFill>
                <a:srgbClr val="777777"/>
              </a:solidFill>
              <a:roun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12" name="lens"/>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21600000">
              <a:off x="9425012" y="2813762"/>
              <a:ext cx="1728399" cy="1249199"/>
            </a:xfrm>
            <a:prstGeom prst="rect">
              <a:avLst/>
            </a:prstGeom>
            <a:effectLst>
              <a:outerShdw blurRad="50800" dist="38100" dir="5400000" algn="ctr" rotWithShape="0">
                <a:srgbClr val="000000">
                  <a:alpha val="95000"/>
                </a:srgbClr>
              </a:outerShdw>
            </a:effectLst>
          </p:spPr>
        </p:pic>
        <p:sp>
          <p:nvSpPr>
            <p:cNvPr id="16" name="Rectangle 15"/>
            <p:cNvSpPr/>
            <p:nvPr/>
          </p:nvSpPr>
          <p:spPr>
            <a:xfrm>
              <a:off x="1357162" y="1925053"/>
              <a:ext cx="10345987" cy="3041583"/>
            </a:xfrm>
            <a:prstGeom prst="rect">
              <a:avLst/>
            </a:prstGeom>
            <a:noFill/>
            <a:ln w="63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Cube 16"/>
            <p:cNvSpPr/>
            <p:nvPr/>
          </p:nvSpPr>
          <p:spPr>
            <a:xfrm>
              <a:off x="1689101" y="3018930"/>
              <a:ext cx="552450" cy="548640"/>
            </a:xfrm>
            <a:prstGeom prst="cube">
              <a:avLst>
                <a:gd name="adj" fmla="val 25000"/>
              </a:avLst>
            </a:prstGeom>
            <a:solidFill>
              <a:schemeClr val="bg1">
                <a:lumMod val="65000"/>
                <a:alpha val="85000"/>
              </a:schemeClr>
            </a:solidFill>
            <a:ln w="0">
              <a:solidFill>
                <a:schemeClr val="tx1">
                  <a:lumMod val="50000"/>
                  <a:lumOff val="50000"/>
                  <a:alpha val="34000"/>
                </a:schemeClr>
              </a:solidFill>
            </a:ln>
            <a:effectLst>
              <a:outerShdw blurRad="76200" dist="12700" dir="13500000" sy="23000" kx="1200000" algn="br"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Cube 17"/>
            <p:cNvSpPr/>
            <p:nvPr/>
          </p:nvSpPr>
          <p:spPr>
            <a:xfrm>
              <a:off x="3003551" y="3018930"/>
              <a:ext cx="552450" cy="548640"/>
            </a:xfrm>
            <a:prstGeom prst="cube">
              <a:avLst>
                <a:gd name="adj" fmla="val 25000"/>
              </a:avLst>
            </a:prstGeom>
            <a:solidFill>
              <a:schemeClr val="bg1">
                <a:lumMod val="65000"/>
                <a:alpha val="85000"/>
              </a:schemeClr>
            </a:solidFill>
            <a:ln w="0">
              <a:solidFill>
                <a:schemeClr val="tx1">
                  <a:lumMod val="50000"/>
                  <a:lumOff val="50000"/>
                  <a:alpha val="34000"/>
                </a:schemeClr>
              </a:solidFill>
            </a:ln>
            <a:effectLst>
              <a:outerShdw blurRad="76200" dist="12700" dir="13500000" sy="23000" kx="1200000" algn="br"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Cube 18"/>
            <p:cNvSpPr/>
            <p:nvPr/>
          </p:nvSpPr>
          <p:spPr>
            <a:xfrm>
              <a:off x="4318001" y="3018930"/>
              <a:ext cx="552450" cy="548640"/>
            </a:xfrm>
            <a:prstGeom prst="cube">
              <a:avLst>
                <a:gd name="adj" fmla="val 25000"/>
              </a:avLst>
            </a:prstGeom>
            <a:solidFill>
              <a:schemeClr val="bg1">
                <a:lumMod val="65000"/>
                <a:alpha val="85000"/>
              </a:schemeClr>
            </a:solidFill>
            <a:ln w="0">
              <a:solidFill>
                <a:schemeClr val="tx1">
                  <a:lumMod val="50000"/>
                  <a:lumOff val="50000"/>
                  <a:alpha val="34000"/>
                </a:schemeClr>
              </a:solidFill>
            </a:ln>
            <a:effectLst>
              <a:outerShdw blurRad="76200" dist="12700" dir="13500000" sy="23000" kx="1200000" algn="br"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Cube 19"/>
            <p:cNvSpPr/>
            <p:nvPr/>
          </p:nvSpPr>
          <p:spPr>
            <a:xfrm>
              <a:off x="6946801" y="3018930"/>
              <a:ext cx="552450" cy="548640"/>
            </a:xfrm>
            <a:prstGeom prst="cube">
              <a:avLst>
                <a:gd name="adj" fmla="val 25000"/>
              </a:avLst>
            </a:prstGeom>
            <a:solidFill>
              <a:schemeClr val="bg1">
                <a:lumMod val="65000"/>
                <a:alpha val="85000"/>
              </a:schemeClr>
            </a:solidFill>
            <a:ln w="0">
              <a:solidFill>
                <a:schemeClr val="tx1">
                  <a:lumMod val="50000"/>
                  <a:lumOff val="50000"/>
                  <a:alpha val="34000"/>
                </a:schemeClr>
              </a:solidFill>
            </a:ln>
            <a:effectLst>
              <a:outerShdw blurRad="76200" dist="12700" dir="13500000" sy="23000" kx="1200000" algn="br"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Cube 20"/>
            <p:cNvSpPr/>
            <p:nvPr/>
          </p:nvSpPr>
          <p:spPr>
            <a:xfrm>
              <a:off x="8280401" y="3018930"/>
              <a:ext cx="552450" cy="548640"/>
            </a:xfrm>
            <a:prstGeom prst="cube">
              <a:avLst>
                <a:gd name="adj" fmla="val 25000"/>
              </a:avLst>
            </a:prstGeom>
            <a:solidFill>
              <a:schemeClr val="bg1">
                <a:lumMod val="65000"/>
                <a:alpha val="85000"/>
              </a:schemeClr>
            </a:solidFill>
            <a:ln w="0">
              <a:solidFill>
                <a:schemeClr val="tx1">
                  <a:lumMod val="50000"/>
                  <a:lumOff val="50000"/>
                  <a:alpha val="34000"/>
                </a:schemeClr>
              </a:solidFill>
            </a:ln>
            <a:effectLst>
              <a:outerShdw blurRad="76200" dist="12700" dir="13500000" sy="23000" kx="1200000" algn="br"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9" name="Group 38" hidden="1"/>
          <p:cNvGrpSpPr/>
          <p:nvPr/>
        </p:nvGrpSpPr>
        <p:grpSpPr>
          <a:xfrm>
            <a:off x="6989496" y="1937068"/>
            <a:ext cx="765971" cy="3034146"/>
            <a:chOff x="6989496" y="1937068"/>
            <a:chExt cx="765971" cy="3034146"/>
          </a:xfrm>
        </p:grpSpPr>
        <p:sp>
          <p:nvSpPr>
            <p:cNvPr id="31" name="Rectangle 30"/>
            <p:cNvSpPr/>
            <p:nvPr/>
          </p:nvSpPr>
          <p:spPr>
            <a:xfrm>
              <a:off x="6989496" y="1937068"/>
              <a:ext cx="765971" cy="3034146"/>
            </a:xfrm>
            <a:prstGeom prst="rect">
              <a:avLst/>
            </a:prstGeom>
            <a:solidFill>
              <a:schemeClr val="bg2">
                <a:lumMod val="50000"/>
                <a:alpha val="3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Connector 24"/>
            <p:cNvCxnSpPr/>
            <p:nvPr/>
          </p:nvCxnSpPr>
          <p:spPr>
            <a:xfrm>
              <a:off x="7481455" y="1937068"/>
              <a:ext cx="0" cy="3034146"/>
            </a:xfrm>
            <a:prstGeom prst="line">
              <a:avLst/>
            </a:prstGeom>
            <a:ln w="15875" cap="rnd">
              <a:solidFill>
                <a:schemeClr val="bg1">
                  <a:lumMod val="65000"/>
                  <a:alpha val="88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40" name="Group 39" hidden="1"/>
          <p:cNvGrpSpPr/>
          <p:nvPr/>
        </p:nvGrpSpPr>
        <p:grpSpPr>
          <a:xfrm>
            <a:off x="2919844" y="1937068"/>
            <a:ext cx="3709555" cy="3034146"/>
            <a:chOff x="2919844" y="1937068"/>
            <a:chExt cx="3709555" cy="3034146"/>
          </a:xfrm>
        </p:grpSpPr>
        <p:sp>
          <p:nvSpPr>
            <p:cNvPr id="30" name="Rectangle 29"/>
            <p:cNvSpPr/>
            <p:nvPr/>
          </p:nvSpPr>
          <p:spPr>
            <a:xfrm>
              <a:off x="2919844" y="1937068"/>
              <a:ext cx="3709555" cy="3034146"/>
            </a:xfrm>
            <a:prstGeom prst="rect">
              <a:avLst/>
            </a:prstGeom>
            <a:solidFill>
              <a:schemeClr val="bg2">
                <a:lumMod val="50000"/>
                <a:alpha val="3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Straight Connector 25"/>
            <p:cNvCxnSpPr/>
            <p:nvPr/>
          </p:nvCxnSpPr>
          <p:spPr>
            <a:xfrm>
              <a:off x="5628410" y="1937068"/>
              <a:ext cx="0" cy="3034146"/>
            </a:xfrm>
            <a:prstGeom prst="line">
              <a:avLst/>
            </a:prstGeom>
            <a:ln w="15875" cap="rnd">
              <a:solidFill>
                <a:schemeClr val="bg1">
                  <a:lumMod val="65000"/>
                  <a:alpha val="88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38" name="Group 37" hidden="1"/>
          <p:cNvGrpSpPr/>
          <p:nvPr/>
        </p:nvGrpSpPr>
        <p:grpSpPr>
          <a:xfrm>
            <a:off x="7902222" y="1937068"/>
            <a:ext cx="327378" cy="3034146"/>
            <a:chOff x="7902222" y="1937068"/>
            <a:chExt cx="327378" cy="3034146"/>
          </a:xfrm>
        </p:grpSpPr>
        <p:sp>
          <p:nvSpPr>
            <p:cNvPr id="33" name="Rectangle 32"/>
            <p:cNvSpPr/>
            <p:nvPr/>
          </p:nvSpPr>
          <p:spPr>
            <a:xfrm>
              <a:off x="7902222" y="1937068"/>
              <a:ext cx="327378" cy="3034146"/>
            </a:xfrm>
            <a:prstGeom prst="rect">
              <a:avLst/>
            </a:prstGeom>
            <a:solidFill>
              <a:schemeClr val="bg2">
                <a:lumMod val="50000"/>
                <a:alpha val="3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Connector 26"/>
            <p:cNvCxnSpPr/>
            <p:nvPr/>
          </p:nvCxnSpPr>
          <p:spPr>
            <a:xfrm>
              <a:off x="8097982" y="1937068"/>
              <a:ext cx="0" cy="3034146"/>
            </a:xfrm>
            <a:prstGeom prst="line">
              <a:avLst/>
            </a:prstGeom>
            <a:ln w="15875" cap="rnd">
              <a:solidFill>
                <a:schemeClr val="bg1">
                  <a:lumMod val="65000"/>
                  <a:alpha val="88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37" name="Group 36" hidden="1"/>
          <p:cNvGrpSpPr/>
          <p:nvPr/>
        </p:nvGrpSpPr>
        <p:grpSpPr>
          <a:xfrm>
            <a:off x="8280400" y="1937068"/>
            <a:ext cx="208844" cy="3034146"/>
            <a:chOff x="8280400" y="1937068"/>
            <a:chExt cx="208844" cy="3034146"/>
          </a:xfrm>
        </p:grpSpPr>
        <p:sp>
          <p:nvSpPr>
            <p:cNvPr id="34" name="Rectangle 33"/>
            <p:cNvSpPr/>
            <p:nvPr/>
          </p:nvSpPr>
          <p:spPr>
            <a:xfrm>
              <a:off x="8280400" y="1937068"/>
              <a:ext cx="208844" cy="3034146"/>
            </a:xfrm>
            <a:prstGeom prst="rect">
              <a:avLst/>
            </a:prstGeom>
            <a:solidFill>
              <a:schemeClr val="bg2">
                <a:lumMod val="50000"/>
                <a:alpha val="3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Connector 27"/>
            <p:cNvCxnSpPr/>
            <p:nvPr/>
          </p:nvCxnSpPr>
          <p:spPr>
            <a:xfrm>
              <a:off x="8378537" y="1937068"/>
              <a:ext cx="0" cy="3034146"/>
            </a:xfrm>
            <a:prstGeom prst="line">
              <a:avLst/>
            </a:prstGeom>
            <a:ln w="15875" cap="rnd">
              <a:solidFill>
                <a:schemeClr val="bg1">
                  <a:lumMod val="65000"/>
                  <a:alpha val="88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36" name="Group 35" hidden="1"/>
          <p:cNvGrpSpPr/>
          <p:nvPr/>
        </p:nvGrpSpPr>
        <p:grpSpPr>
          <a:xfrm>
            <a:off x="8500535" y="1937068"/>
            <a:ext cx="135466" cy="3034146"/>
            <a:chOff x="8500535" y="1937068"/>
            <a:chExt cx="135466" cy="3034146"/>
          </a:xfrm>
        </p:grpSpPr>
        <p:sp>
          <p:nvSpPr>
            <p:cNvPr id="35" name="Rectangle 34"/>
            <p:cNvSpPr/>
            <p:nvPr/>
          </p:nvSpPr>
          <p:spPr>
            <a:xfrm>
              <a:off x="8500535" y="1937068"/>
              <a:ext cx="135466" cy="3034146"/>
            </a:xfrm>
            <a:prstGeom prst="rect">
              <a:avLst/>
            </a:prstGeom>
            <a:solidFill>
              <a:schemeClr val="bg2">
                <a:lumMod val="50000"/>
                <a:alpha val="3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Straight Connector 28"/>
            <p:cNvCxnSpPr/>
            <p:nvPr/>
          </p:nvCxnSpPr>
          <p:spPr>
            <a:xfrm>
              <a:off x="8555178" y="1937068"/>
              <a:ext cx="0" cy="3034146"/>
            </a:xfrm>
            <a:prstGeom prst="line">
              <a:avLst/>
            </a:prstGeom>
            <a:ln w="15875" cap="rnd">
              <a:solidFill>
                <a:schemeClr val="bg1">
                  <a:lumMod val="65000"/>
                  <a:alpha val="88000"/>
                </a:schemeClr>
              </a:solidFill>
              <a:prstDash val="dash"/>
            </a:ln>
          </p:spPr>
          <p:style>
            <a:lnRef idx="1">
              <a:schemeClr val="accent1"/>
            </a:lnRef>
            <a:fillRef idx="0">
              <a:schemeClr val="accent1"/>
            </a:fillRef>
            <a:effectRef idx="0">
              <a:schemeClr val="accent1"/>
            </a:effectRef>
            <a:fontRef idx="minor">
              <a:schemeClr val="tx1"/>
            </a:fontRef>
          </p:style>
        </p:cxnSp>
      </p:grpSp>
      <p:cxnSp>
        <p:nvCxnSpPr>
          <p:cNvPr id="46" name="Straight Connector 45"/>
          <p:cNvCxnSpPr/>
          <p:nvPr/>
        </p:nvCxnSpPr>
        <p:spPr>
          <a:xfrm rot="1980000">
            <a:off x="8768259" y="3382673"/>
            <a:ext cx="0" cy="104351"/>
          </a:xfrm>
          <a:prstGeom prst="line">
            <a:avLst/>
          </a:prstGeom>
          <a:ln w="9525" cap="sq">
            <a:solidFill>
              <a:srgbClr val="F5504E"/>
            </a:solidFill>
          </a:ln>
        </p:spPr>
        <p:style>
          <a:lnRef idx="1">
            <a:schemeClr val="dk1"/>
          </a:lnRef>
          <a:fillRef idx="0">
            <a:schemeClr val="dk1"/>
          </a:fillRef>
          <a:effectRef idx="0">
            <a:schemeClr val="dk1"/>
          </a:effectRef>
          <a:fontRef idx="minor">
            <a:schemeClr val="tx1"/>
          </a:fontRef>
        </p:style>
      </p:cxnSp>
      <p:cxnSp>
        <p:nvCxnSpPr>
          <p:cNvPr id="47" name="Straight Connector 46"/>
          <p:cNvCxnSpPr/>
          <p:nvPr/>
        </p:nvCxnSpPr>
        <p:spPr>
          <a:xfrm rot="1980000">
            <a:off x="8837680" y="3387278"/>
            <a:ext cx="0" cy="104351"/>
          </a:xfrm>
          <a:prstGeom prst="line">
            <a:avLst/>
          </a:prstGeom>
          <a:ln w="9525" cap="sq">
            <a:solidFill>
              <a:srgbClr val="F5504E"/>
            </a:solidFill>
          </a:ln>
        </p:spPr>
        <p:style>
          <a:lnRef idx="1">
            <a:schemeClr val="dk1"/>
          </a:lnRef>
          <a:fillRef idx="0">
            <a:schemeClr val="dk1"/>
          </a:fillRef>
          <a:effectRef idx="0">
            <a:schemeClr val="dk1"/>
          </a:effectRef>
          <a:fontRef idx="minor">
            <a:schemeClr val="tx1"/>
          </a:fontRef>
        </p:style>
      </p:cxnSp>
      <p:sp>
        <p:nvSpPr>
          <p:cNvPr id="2" name="TextBox 1"/>
          <p:cNvSpPr txBox="1"/>
          <p:nvPr/>
        </p:nvSpPr>
        <p:spPr>
          <a:xfrm>
            <a:off x="1104900" y="1971675"/>
            <a:ext cx="3770135" cy="461665"/>
          </a:xfrm>
          <a:prstGeom prst="rect">
            <a:avLst/>
          </a:prstGeom>
          <a:noFill/>
        </p:spPr>
        <p:txBody>
          <a:bodyPr wrap="none" rtlCol="0">
            <a:spAutoFit/>
          </a:bodyPr>
          <a:lstStyle/>
          <a:p>
            <a:r>
              <a:rPr lang="en-US" sz="2400" b="1" spc="300" dirty="0">
                <a:solidFill>
                  <a:schemeClr val="tx1">
                    <a:lumMod val="75000"/>
                    <a:lumOff val="25000"/>
                  </a:schemeClr>
                </a:solidFill>
                <a:latin typeface="Segoe WP" panose="020B0502040204020203" pitchFamily="34" charset="0"/>
                <a:cs typeface="Segoe WP" panose="020B0502040204020203" pitchFamily="34" charset="0"/>
              </a:rPr>
              <a:t>DEEP OBJECT SPACE</a:t>
            </a:r>
            <a:endParaRPr lang="en-US" b="1" spc="300" dirty="0">
              <a:solidFill>
                <a:schemeClr val="tx1">
                  <a:lumMod val="75000"/>
                  <a:lumOff val="25000"/>
                </a:schemeClr>
              </a:solidFill>
              <a:latin typeface="Segoe WP" panose="020B0502040204020203" pitchFamily="34" charset="0"/>
              <a:cs typeface="Segoe WP" panose="020B0502040204020203" pitchFamily="34" charset="0"/>
            </a:endParaRPr>
          </a:p>
        </p:txBody>
      </p:sp>
      <p:grpSp>
        <p:nvGrpSpPr>
          <p:cNvPr id="7" name="Group 6"/>
          <p:cNvGrpSpPr/>
          <p:nvPr/>
        </p:nvGrpSpPr>
        <p:grpSpPr>
          <a:xfrm>
            <a:off x="10439400" y="4143375"/>
            <a:ext cx="837089" cy="693182"/>
            <a:chOff x="10448925" y="4143375"/>
            <a:chExt cx="837089" cy="693182"/>
          </a:xfrm>
        </p:grpSpPr>
        <p:sp>
          <p:nvSpPr>
            <p:cNvPr id="3" name="TextBox 2"/>
            <p:cNvSpPr txBox="1"/>
            <p:nvPr/>
          </p:nvSpPr>
          <p:spPr>
            <a:xfrm>
              <a:off x="10448925" y="4467225"/>
              <a:ext cx="837089" cy="369332"/>
            </a:xfrm>
            <a:prstGeom prst="rect">
              <a:avLst/>
            </a:prstGeom>
            <a:noFill/>
          </p:spPr>
          <p:txBody>
            <a:bodyPr wrap="none" rtlCol="0">
              <a:spAutoFit/>
            </a:bodyPr>
            <a:lstStyle/>
            <a:p>
              <a:r>
                <a:rPr lang="en-US" dirty="0">
                  <a:solidFill>
                    <a:srgbClr val="00B050"/>
                  </a:solidFill>
                  <a:latin typeface="Segoe UI Light" panose="020B0502040204020203" pitchFamily="34" charset="0"/>
                </a:rPr>
                <a:t>Sensor</a:t>
              </a:r>
            </a:p>
          </p:txBody>
        </p:sp>
        <p:cxnSp>
          <p:nvCxnSpPr>
            <p:cNvPr id="6" name="Straight Arrow Connector 5"/>
            <p:cNvCxnSpPr/>
            <p:nvPr/>
          </p:nvCxnSpPr>
          <p:spPr>
            <a:xfrm flipV="1">
              <a:off x="11153775" y="4143375"/>
              <a:ext cx="0" cy="428625"/>
            </a:xfrm>
            <a:prstGeom prst="straightConnector1">
              <a:avLst/>
            </a:prstGeom>
            <a:ln>
              <a:solidFill>
                <a:srgbClr val="FE2626"/>
              </a:solidFill>
              <a:tailEnd type="triangle"/>
            </a:ln>
          </p:spPr>
          <p:style>
            <a:lnRef idx="1">
              <a:schemeClr val="accent1"/>
            </a:lnRef>
            <a:fillRef idx="0">
              <a:schemeClr val="accent1"/>
            </a:fillRef>
            <a:effectRef idx="0">
              <a:schemeClr val="accent1"/>
            </a:effectRef>
            <a:fontRef idx="minor">
              <a:schemeClr val="tx1"/>
            </a:fontRef>
          </p:style>
        </p:cxnSp>
      </p:grpSp>
      <p:sp>
        <p:nvSpPr>
          <p:cNvPr id="41" name="caption text 1"/>
          <p:cNvSpPr txBox="1"/>
          <p:nvPr/>
        </p:nvSpPr>
        <p:spPr>
          <a:xfrm>
            <a:off x="922655" y="5177628"/>
            <a:ext cx="10344785" cy="400110"/>
          </a:xfrm>
          <a:prstGeom prst="rect">
            <a:avLst/>
          </a:prstGeom>
          <a:solidFill>
            <a:schemeClr val="bg1">
              <a:alpha val="20000"/>
            </a:schemeClr>
          </a:solidFill>
          <a:ln w="19050">
            <a:gradFill flip="none" rotWithShape="1">
              <a:gsLst>
                <a:gs pos="0">
                  <a:srgbClr val="FF0000">
                    <a:alpha val="0"/>
                  </a:srgbClr>
                </a:gs>
                <a:gs pos="97000">
                  <a:srgbClr val="FF0000">
                    <a:alpha val="0"/>
                  </a:srgbClr>
                </a:gs>
                <a:gs pos="97000">
                  <a:srgbClr val="00B050"/>
                </a:gs>
                <a:gs pos="100000">
                  <a:srgbClr val="00B050"/>
                </a:gs>
              </a:gsLst>
              <a:lin ang="16200000" scaled="1"/>
              <a:tileRect/>
            </a:gradFill>
          </a:ln>
        </p:spPr>
        <p:txBody>
          <a:bodyPr wrap="square" rtlCol="0">
            <a:spAutoFit/>
          </a:bodyPr>
          <a:lstStyle/>
          <a:p>
            <a:pPr marL="61913"/>
            <a:r>
              <a:rPr lang="en-US" sz="2000" dirty="0">
                <a:solidFill>
                  <a:srgbClr val="FFFFFF"/>
                </a:solidFill>
                <a:latin typeface="Verdana" panose="020B0604030504040204" pitchFamily="34" charset="0"/>
                <a:ea typeface="Verdana" panose="020B0604030504040204" pitchFamily="34" charset="0"/>
                <a:cs typeface="Verdana" panose="020B0604030504040204" pitchFamily="34" charset="0"/>
              </a:rPr>
              <a:t>Multiple photographs are captured at different focus depths. </a:t>
            </a:r>
          </a:p>
        </p:txBody>
      </p:sp>
      <p:sp>
        <p:nvSpPr>
          <p:cNvPr id="43" name="caption text 2"/>
          <p:cNvSpPr txBox="1"/>
          <p:nvPr/>
        </p:nvSpPr>
        <p:spPr>
          <a:xfrm>
            <a:off x="922655" y="5177628"/>
            <a:ext cx="10344785" cy="1015663"/>
          </a:xfrm>
          <a:prstGeom prst="rect">
            <a:avLst/>
          </a:prstGeom>
          <a:solidFill>
            <a:schemeClr val="bg1">
              <a:alpha val="20000"/>
            </a:schemeClr>
          </a:solidFill>
          <a:ln w="19050">
            <a:gradFill flip="none" rotWithShape="1">
              <a:gsLst>
                <a:gs pos="0">
                  <a:srgbClr val="FF0000">
                    <a:alpha val="0"/>
                  </a:srgbClr>
                </a:gs>
                <a:gs pos="98000">
                  <a:srgbClr val="FF0000">
                    <a:alpha val="0"/>
                  </a:srgbClr>
                </a:gs>
                <a:gs pos="100000">
                  <a:srgbClr val="00B050"/>
                </a:gs>
                <a:gs pos="98000">
                  <a:srgbClr val="00B050"/>
                </a:gs>
              </a:gsLst>
              <a:lin ang="16200000" scaled="1"/>
              <a:tileRect/>
            </a:gradFill>
          </a:ln>
        </p:spPr>
        <p:txBody>
          <a:bodyPr wrap="square" rtlCol="0">
            <a:spAutoFit/>
          </a:bodyPr>
          <a:lstStyle/>
          <a:p>
            <a:pPr marL="61913"/>
            <a:r>
              <a:rPr lang="en-US" sz="2000" dirty="0">
                <a:solidFill>
                  <a:srgbClr val="FFFFFF"/>
                </a:solidFill>
                <a:latin typeface="Verdana" panose="020B0604030504040204" pitchFamily="34" charset="0"/>
                <a:ea typeface="Verdana" panose="020B0604030504040204" pitchFamily="34" charset="0"/>
                <a:cs typeface="Verdana" panose="020B0604030504040204" pitchFamily="34" charset="0"/>
              </a:rPr>
              <a:t>Multiple photographs are captured at different focus depths.</a:t>
            </a:r>
          </a:p>
          <a:p>
            <a:pPr marL="61913"/>
            <a:r>
              <a:rPr lang="en-US" sz="2000" dirty="0">
                <a:solidFill>
                  <a:srgbClr val="FFFFFF"/>
                </a:solidFill>
                <a:latin typeface="Verdana" panose="020B0604030504040204" pitchFamily="34" charset="0"/>
                <a:ea typeface="Verdana" panose="020B0604030504040204" pitchFamily="34" charset="0"/>
                <a:cs typeface="Verdana" panose="020B0604030504040204" pitchFamily="34" charset="0"/>
              </a:rPr>
              <a:t>The set of images in the stack collectively contains all regions of the 3D scene in focus. </a:t>
            </a:r>
          </a:p>
        </p:txBody>
      </p:sp>
      <p:sp>
        <p:nvSpPr>
          <p:cNvPr id="44" name="caption text 3"/>
          <p:cNvSpPr txBox="1"/>
          <p:nvPr/>
        </p:nvSpPr>
        <p:spPr>
          <a:xfrm>
            <a:off x="922655" y="5177628"/>
            <a:ext cx="10344785" cy="1631216"/>
          </a:xfrm>
          <a:prstGeom prst="rect">
            <a:avLst/>
          </a:prstGeom>
          <a:solidFill>
            <a:schemeClr val="bg1">
              <a:alpha val="20000"/>
            </a:schemeClr>
          </a:solidFill>
          <a:ln w="19050">
            <a:gradFill flip="none" rotWithShape="1">
              <a:gsLst>
                <a:gs pos="0">
                  <a:srgbClr val="FF0000">
                    <a:alpha val="0"/>
                  </a:srgbClr>
                </a:gs>
                <a:gs pos="98000">
                  <a:srgbClr val="FF0000">
                    <a:alpha val="0"/>
                  </a:srgbClr>
                </a:gs>
                <a:gs pos="100000">
                  <a:srgbClr val="00B050"/>
                </a:gs>
                <a:gs pos="98000">
                  <a:srgbClr val="00B050"/>
                </a:gs>
              </a:gsLst>
              <a:lin ang="16200000" scaled="1"/>
              <a:tileRect/>
            </a:gradFill>
          </a:ln>
        </p:spPr>
        <p:txBody>
          <a:bodyPr wrap="square" rtlCol="0">
            <a:spAutoFit/>
          </a:bodyPr>
          <a:lstStyle/>
          <a:p>
            <a:pPr marL="61913"/>
            <a:r>
              <a:rPr lang="en-US" sz="2000" dirty="0">
                <a:solidFill>
                  <a:srgbClr val="FFFFFF"/>
                </a:solidFill>
                <a:latin typeface="Verdana" panose="020B0604030504040204" pitchFamily="34" charset="0"/>
                <a:ea typeface="Verdana" panose="020B0604030504040204" pitchFamily="34" charset="0"/>
                <a:cs typeface="Verdana" panose="020B0604030504040204" pitchFamily="34" charset="0"/>
              </a:rPr>
              <a:t>Multiple photographs are captured at different focus depths.</a:t>
            </a:r>
          </a:p>
          <a:p>
            <a:pPr marL="61913"/>
            <a:r>
              <a:rPr lang="en-US" sz="2000" dirty="0">
                <a:solidFill>
                  <a:srgbClr val="FFFFFF"/>
                </a:solidFill>
                <a:latin typeface="Verdana" panose="020B0604030504040204" pitchFamily="34" charset="0"/>
                <a:ea typeface="Verdana" panose="020B0604030504040204" pitchFamily="34" charset="0"/>
                <a:cs typeface="Verdana" panose="020B0604030504040204" pitchFamily="34" charset="0"/>
              </a:rPr>
              <a:t>The set of images in the stack collectively contains all regions of the 3D scene in focus.</a:t>
            </a:r>
          </a:p>
          <a:p>
            <a:pPr marL="61913"/>
            <a:r>
              <a:rPr lang="en-US" sz="2000" dirty="0">
                <a:solidFill>
                  <a:srgbClr val="FFFFFF"/>
                </a:solidFill>
                <a:latin typeface="Verdana" panose="020B0604030504040204" pitchFamily="34" charset="0"/>
                <a:ea typeface="Verdana" panose="020B0604030504040204" pitchFamily="34" charset="0"/>
                <a:cs typeface="Verdana" panose="020B0604030504040204" pitchFamily="34" charset="0"/>
              </a:rPr>
              <a:t>An all-in-focus image is synthesized by selectively blending the sharply focused regions across the images in the stack. </a:t>
            </a:r>
          </a:p>
        </p:txBody>
      </p:sp>
      <p:pic>
        <p:nvPicPr>
          <p:cNvPr id="5" name="slide0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2451256" y="6402444"/>
            <a:ext cx="406400" cy="406400"/>
          </a:xfrm>
          <a:prstGeom prst="rect">
            <a:avLst/>
          </a:prstGeom>
        </p:spPr>
      </p:pic>
      <p:sp>
        <p:nvSpPr>
          <p:cNvPr id="42" name="TextBox 41"/>
          <p:cNvSpPr txBox="1"/>
          <p:nvPr/>
        </p:nvSpPr>
        <p:spPr>
          <a:xfrm>
            <a:off x="4620531" y="1479642"/>
            <a:ext cx="6162675" cy="107722"/>
          </a:xfrm>
          <a:prstGeom prst="rect">
            <a:avLst/>
          </a:prstGeom>
          <a:solidFill>
            <a:srgbClr val="39CF96"/>
          </a:solidFill>
          <a:ln w="19050">
            <a:noFill/>
          </a:ln>
        </p:spPr>
        <p:txBody>
          <a:bodyPr wrap="square" rtlCol="0">
            <a:spAutoFit/>
          </a:bodyPr>
          <a:lstStyle/>
          <a:p>
            <a:pPr marL="61913"/>
            <a:endParaRPr kumimoji="1" lang="en-US" sz="100" dirty="0">
              <a:solidFill>
                <a:srgbClr val="FFFFFF"/>
              </a:solidFill>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817815250"/>
      </p:ext>
    </p:extLst>
  </p:cSld>
  <p:clrMapOvr>
    <a:masterClrMapping/>
  </p:clrMapOvr>
  <mc:AlternateContent xmlns:mc="http://schemas.openxmlformats.org/markup-compatibility/2006" xmlns:p14="http://schemas.microsoft.com/office/powerpoint/2010/main">
    <mc:Choice Requires="p14">
      <p:transition spd="med" p14:dur="700" advClick="0" advTm="24000">
        <p:fade/>
      </p:transition>
    </mc:Choice>
    <mc:Fallback xmlns="">
      <p:transition spd="med" advClick="0" advTm="24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24853" fill="hold"/>
                                        <p:tgtEl>
                                          <p:spTgt spid="5"/>
                                        </p:tgtEl>
                                      </p:cBhvr>
                                    </p:cmd>
                                  </p:childTnLst>
                                </p:cTn>
                              </p:par>
                              <p:par>
                                <p:cTn id="7" presetID="1" presetClass="entr" presetSubtype="0" fill="hold" grpId="0" nodeType="withEffect">
                                  <p:stCondLst>
                                    <p:cond delay="0"/>
                                  </p:stCondLst>
                                  <p:childTnLst>
                                    <p:set>
                                      <p:cBhvr>
                                        <p:cTn id="8" dur="1" fill="hold">
                                          <p:stCondLst>
                                            <p:cond delay="2499"/>
                                          </p:stCondLst>
                                        </p:cTn>
                                        <p:tgtEl>
                                          <p:spTgt spid="41"/>
                                        </p:tgtEl>
                                        <p:attrNameLst>
                                          <p:attrName>style.visibility</p:attrName>
                                        </p:attrNameLst>
                                      </p:cBhvr>
                                      <p:to>
                                        <p:strVal val="visible"/>
                                      </p:to>
                                    </p:set>
                                  </p:childTnLst>
                                </p:cTn>
                              </p:par>
                              <p:par>
                                <p:cTn id="9" presetID="1" presetClass="exit" presetSubtype="0" fill="hold" grpId="1" nodeType="withEffect">
                                  <p:stCondLst>
                                    <p:cond delay="8000"/>
                                  </p:stCondLst>
                                  <p:childTnLst>
                                    <p:set>
                                      <p:cBhvr>
                                        <p:cTn id="10" dur="1" fill="hold">
                                          <p:stCondLst>
                                            <p:cond delay="9"/>
                                          </p:stCondLst>
                                        </p:cTn>
                                        <p:tgtEl>
                                          <p:spTgt spid="41"/>
                                        </p:tgtEl>
                                        <p:attrNameLst>
                                          <p:attrName>style.visibility</p:attrName>
                                        </p:attrNameLst>
                                      </p:cBhvr>
                                      <p:to>
                                        <p:strVal val="hidden"/>
                                      </p:to>
                                    </p:set>
                                  </p:childTnLst>
                                </p:cTn>
                              </p:par>
                              <p:par>
                                <p:cTn id="11" presetID="1" presetClass="entr" presetSubtype="0" fill="hold" grpId="0" nodeType="withEffect">
                                  <p:stCondLst>
                                    <p:cond delay="8000"/>
                                  </p:stCondLst>
                                  <p:childTnLst>
                                    <p:set>
                                      <p:cBhvr>
                                        <p:cTn id="12" dur="1" fill="hold">
                                          <p:stCondLst>
                                            <p:cond delay="9"/>
                                          </p:stCondLst>
                                        </p:cTn>
                                        <p:tgtEl>
                                          <p:spTgt spid="43"/>
                                        </p:tgtEl>
                                        <p:attrNameLst>
                                          <p:attrName>style.visibility</p:attrName>
                                        </p:attrNameLst>
                                      </p:cBhvr>
                                      <p:to>
                                        <p:strVal val="visible"/>
                                      </p:to>
                                    </p:set>
                                  </p:childTnLst>
                                </p:cTn>
                              </p:par>
                              <p:par>
                                <p:cTn id="13" presetID="1" presetClass="exit" presetSubtype="0" fill="hold" grpId="1" nodeType="withEffect">
                                  <p:stCondLst>
                                    <p:cond delay="14000"/>
                                  </p:stCondLst>
                                  <p:childTnLst>
                                    <p:set>
                                      <p:cBhvr>
                                        <p:cTn id="14" dur="1" fill="hold">
                                          <p:stCondLst>
                                            <p:cond delay="9"/>
                                          </p:stCondLst>
                                        </p:cTn>
                                        <p:tgtEl>
                                          <p:spTgt spid="43"/>
                                        </p:tgtEl>
                                        <p:attrNameLst>
                                          <p:attrName>style.visibility</p:attrName>
                                        </p:attrNameLst>
                                      </p:cBhvr>
                                      <p:to>
                                        <p:strVal val="hidden"/>
                                      </p:to>
                                    </p:set>
                                  </p:childTnLst>
                                </p:cTn>
                              </p:par>
                              <p:par>
                                <p:cTn id="15" presetID="1" presetClass="entr" presetSubtype="0" fill="hold" grpId="0" nodeType="withEffect">
                                  <p:stCondLst>
                                    <p:cond delay="14000"/>
                                  </p:stCondLst>
                                  <p:childTnLst>
                                    <p:set>
                                      <p:cBhvr>
                                        <p:cTn id="16"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17" fill="hold" display="0">
                  <p:stCondLst>
                    <p:cond delay="indefinite"/>
                  </p:stCondLst>
                  <p:endCondLst>
                    <p:cond evt="onStopAudio" delay="0">
                      <p:tgtEl>
                        <p:sldTgt/>
                      </p:tgtEl>
                    </p:cond>
                  </p:endCondLst>
                </p:cTn>
                <p:tgtEl>
                  <p:spTgt spid="5"/>
                </p:tgtEl>
              </p:cMediaNode>
            </p:audio>
          </p:childTnLst>
        </p:cTn>
      </p:par>
    </p:tnLst>
    <p:bldLst>
      <p:bldP spid="41" grpId="0" animBg="1"/>
      <p:bldP spid="41" grpId="1" animBg="1"/>
      <p:bldP spid="43" grpId="0" animBg="1"/>
      <p:bldP spid="43" grpId="1" animBg="1"/>
      <p:bldP spid="4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24812" y="399082"/>
            <a:ext cx="4815870" cy="646331"/>
          </a:xfrm>
          <a:prstGeom prst="rect">
            <a:avLst/>
          </a:prstGeom>
          <a:noFill/>
        </p:spPr>
        <p:txBody>
          <a:bodyPr wrap="none" rtlCol="0">
            <a:spAutoFit/>
          </a:bodyPr>
          <a:lstStyle/>
          <a:p>
            <a:r>
              <a:rPr lang="en-US" sz="3600" b="1" dirty="0">
                <a:solidFill>
                  <a:srgbClr val="FF3F7A"/>
                </a:solidFill>
                <a:latin typeface="Euclid" panose="02020503060505020303" pitchFamily="18" charset="0"/>
              </a:rPr>
              <a:t>Focus stacking concept</a:t>
            </a:r>
          </a:p>
        </p:txBody>
      </p:sp>
      <p:grpSp>
        <p:nvGrpSpPr>
          <p:cNvPr id="7" name="Sensor_pos_01"/>
          <p:cNvGrpSpPr/>
          <p:nvPr/>
        </p:nvGrpSpPr>
        <p:grpSpPr>
          <a:xfrm>
            <a:off x="923007" y="1343025"/>
            <a:ext cx="10372532" cy="4476810"/>
            <a:chOff x="923007" y="1343025"/>
            <a:chExt cx="10372532" cy="4476810"/>
          </a:xfrm>
        </p:grpSpPr>
        <p:grpSp>
          <p:nvGrpSpPr>
            <p:cNvPr id="2" name="Group 1"/>
            <p:cNvGrpSpPr/>
            <p:nvPr/>
          </p:nvGrpSpPr>
          <p:grpSpPr>
            <a:xfrm>
              <a:off x="923007" y="1925053"/>
              <a:ext cx="10345987" cy="3046161"/>
              <a:chOff x="1357162" y="1925053"/>
              <a:chExt cx="10345987" cy="3046161"/>
            </a:xfrm>
          </p:grpSpPr>
          <p:cxnSp>
            <p:nvCxnSpPr>
              <p:cNvPr id="8" name="Straight Connector 7"/>
              <p:cNvCxnSpPr/>
              <p:nvPr/>
            </p:nvCxnSpPr>
            <p:spPr>
              <a:xfrm>
                <a:off x="1357205" y="3432123"/>
                <a:ext cx="10241280" cy="0"/>
              </a:xfrm>
              <a:prstGeom prst="line">
                <a:avLst/>
              </a:prstGeom>
              <a:ln w="12700">
                <a:solidFill>
                  <a:srgbClr val="F5504E"/>
                </a:solidFill>
              </a:ln>
            </p:spPr>
            <p:style>
              <a:lnRef idx="1">
                <a:schemeClr val="accent1"/>
              </a:lnRef>
              <a:fillRef idx="0">
                <a:schemeClr val="accent1"/>
              </a:fillRef>
              <a:effectRef idx="0">
                <a:schemeClr val="accent1"/>
              </a:effectRef>
              <a:fontRef idx="minor">
                <a:schemeClr val="tx1"/>
              </a:fontRef>
            </p:style>
          </p:cxnSp>
          <p:sp>
            <p:nvSpPr>
              <p:cNvPr id="9" name="Cube 8"/>
              <p:cNvSpPr/>
              <p:nvPr/>
            </p:nvSpPr>
            <p:spPr>
              <a:xfrm>
                <a:off x="5641976" y="3018930"/>
                <a:ext cx="552450" cy="548640"/>
              </a:xfrm>
              <a:prstGeom prst="cube">
                <a:avLst>
                  <a:gd name="adj" fmla="val 25000"/>
                </a:avLst>
              </a:prstGeom>
              <a:solidFill>
                <a:schemeClr val="bg1">
                  <a:lumMod val="65000"/>
                  <a:alpha val="85000"/>
                </a:schemeClr>
              </a:solidFill>
              <a:ln w="0">
                <a:solidFill>
                  <a:schemeClr val="tx1">
                    <a:lumMod val="50000"/>
                    <a:lumOff val="50000"/>
                    <a:alpha val="34000"/>
                  </a:schemeClr>
                </a:solidFill>
              </a:ln>
              <a:effectLst>
                <a:outerShdw blurRad="76200" dist="12700" dir="13500000" sy="23000" kx="1200000" algn="br"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p:cNvCxnSpPr/>
              <p:nvPr/>
            </p:nvCxnSpPr>
            <p:spPr>
              <a:xfrm>
                <a:off x="11598502" y="2809383"/>
                <a:ext cx="0" cy="1231900"/>
              </a:xfrm>
              <a:prstGeom prst="line">
                <a:avLst/>
              </a:prstGeom>
              <a:ln w="38100" cap="rnd">
                <a:solidFill>
                  <a:srgbClr val="777777"/>
                </a:solidFill>
                <a:roun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12" name="lens"/>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21600000">
                <a:off x="9425012" y="2813762"/>
                <a:ext cx="1728399" cy="1249199"/>
              </a:xfrm>
              <a:prstGeom prst="rect">
                <a:avLst/>
              </a:prstGeom>
              <a:effectLst>
                <a:outerShdw blurRad="50800" dist="38100" dir="5400000" algn="ctr" rotWithShape="0">
                  <a:srgbClr val="000000">
                    <a:alpha val="95000"/>
                  </a:srgbClr>
                </a:outerShdw>
              </a:effectLst>
            </p:spPr>
          </p:pic>
          <p:sp>
            <p:nvSpPr>
              <p:cNvPr id="16" name="Rectangle 15"/>
              <p:cNvSpPr/>
              <p:nvPr/>
            </p:nvSpPr>
            <p:spPr>
              <a:xfrm>
                <a:off x="1357162" y="1925053"/>
                <a:ext cx="10345987" cy="3041583"/>
              </a:xfrm>
              <a:prstGeom prst="rect">
                <a:avLst/>
              </a:prstGeom>
              <a:noFill/>
              <a:ln w="63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Cube 16"/>
              <p:cNvSpPr/>
              <p:nvPr/>
            </p:nvSpPr>
            <p:spPr>
              <a:xfrm>
                <a:off x="1689101" y="3018930"/>
                <a:ext cx="552450" cy="548640"/>
              </a:xfrm>
              <a:prstGeom prst="cube">
                <a:avLst>
                  <a:gd name="adj" fmla="val 25000"/>
                </a:avLst>
              </a:prstGeom>
              <a:solidFill>
                <a:schemeClr val="bg1">
                  <a:lumMod val="65000"/>
                  <a:alpha val="85000"/>
                </a:schemeClr>
              </a:solidFill>
              <a:ln w="0">
                <a:solidFill>
                  <a:schemeClr val="tx1">
                    <a:lumMod val="50000"/>
                    <a:lumOff val="50000"/>
                    <a:alpha val="34000"/>
                  </a:schemeClr>
                </a:solidFill>
              </a:ln>
              <a:effectLst>
                <a:outerShdw blurRad="76200" dist="12700" dir="13500000" sy="23000" kx="1200000" algn="br"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Cube 17"/>
              <p:cNvSpPr/>
              <p:nvPr/>
            </p:nvSpPr>
            <p:spPr>
              <a:xfrm>
                <a:off x="3003551" y="3018930"/>
                <a:ext cx="552450" cy="548640"/>
              </a:xfrm>
              <a:prstGeom prst="cube">
                <a:avLst>
                  <a:gd name="adj" fmla="val 25000"/>
                </a:avLst>
              </a:prstGeom>
              <a:solidFill>
                <a:schemeClr val="bg1">
                  <a:lumMod val="65000"/>
                  <a:alpha val="85000"/>
                </a:schemeClr>
              </a:solidFill>
              <a:ln w="0">
                <a:solidFill>
                  <a:schemeClr val="tx1">
                    <a:lumMod val="50000"/>
                    <a:lumOff val="50000"/>
                    <a:alpha val="34000"/>
                  </a:schemeClr>
                </a:solidFill>
              </a:ln>
              <a:effectLst>
                <a:outerShdw blurRad="76200" dist="12700" dir="13500000" sy="23000" kx="1200000" algn="br"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Cube 18"/>
              <p:cNvSpPr/>
              <p:nvPr/>
            </p:nvSpPr>
            <p:spPr>
              <a:xfrm>
                <a:off x="4318001" y="3018930"/>
                <a:ext cx="552450" cy="548640"/>
              </a:xfrm>
              <a:prstGeom prst="cube">
                <a:avLst>
                  <a:gd name="adj" fmla="val 25000"/>
                </a:avLst>
              </a:prstGeom>
              <a:solidFill>
                <a:schemeClr val="bg1">
                  <a:lumMod val="65000"/>
                  <a:alpha val="85000"/>
                </a:schemeClr>
              </a:solidFill>
              <a:ln w="0">
                <a:solidFill>
                  <a:schemeClr val="tx1">
                    <a:lumMod val="50000"/>
                    <a:lumOff val="50000"/>
                    <a:alpha val="34000"/>
                  </a:schemeClr>
                </a:solidFill>
              </a:ln>
              <a:effectLst>
                <a:outerShdw blurRad="76200" dist="12700" dir="13500000" sy="23000" kx="1200000" algn="br"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Cube 19"/>
              <p:cNvSpPr/>
              <p:nvPr/>
            </p:nvSpPr>
            <p:spPr>
              <a:xfrm>
                <a:off x="6946801" y="3018930"/>
                <a:ext cx="552450" cy="548640"/>
              </a:xfrm>
              <a:prstGeom prst="cube">
                <a:avLst>
                  <a:gd name="adj" fmla="val 25000"/>
                </a:avLst>
              </a:prstGeom>
              <a:solidFill>
                <a:schemeClr val="bg1">
                  <a:lumMod val="65000"/>
                  <a:alpha val="85000"/>
                </a:schemeClr>
              </a:solidFill>
              <a:ln w="0">
                <a:solidFill>
                  <a:schemeClr val="tx1">
                    <a:lumMod val="50000"/>
                    <a:lumOff val="50000"/>
                    <a:alpha val="34000"/>
                  </a:schemeClr>
                </a:solidFill>
              </a:ln>
              <a:effectLst>
                <a:outerShdw blurRad="76200" dist="12700" dir="13500000" sy="23000" kx="1200000" algn="br"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Cube 20"/>
              <p:cNvSpPr/>
              <p:nvPr/>
            </p:nvSpPr>
            <p:spPr>
              <a:xfrm>
                <a:off x="8280401" y="3018930"/>
                <a:ext cx="552450" cy="548640"/>
              </a:xfrm>
              <a:prstGeom prst="cube">
                <a:avLst>
                  <a:gd name="adj" fmla="val 25000"/>
                </a:avLst>
              </a:prstGeom>
              <a:solidFill>
                <a:schemeClr val="bg1">
                  <a:lumMod val="65000"/>
                  <a:alpha val="85000"/>
                </a:schemeClr>
              </a:solidFill>
              <a:ln w="0">
                <a:solidFill>
                  <a:schemeClr val="tx1">
                    <a:lumMod val="50000"/>
                    <a:lumOff val="50000"/>
                    <a:alpha val="34000"/>
                  </a:schemeClr>
                </a:solidFill>
              </a:ln>
              <a:effectLst>
                <a:outerShdw blurRad="76200" dist="12700" dir="13500000" sy="23000" kx="1200000" algn="br"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6" name="Group 35"/>
              <p:cNvGrpSpPr/>
              <p:nvPr/>
            </p:nvGrpSpPr>
            <p:grpSpPr>
              <a:xfrm>
                <a:off x="8500535" y="1937068"/>
                <a:ext cx="135466" cy="3034146"/>
                <a:chOff x="8500535" y="1937068"/>
                <a:chExt cx="135466" cy="3034146"/>
              </a:xfrm>
            </p:grpSpPr>
            <p:sp>
              <p:nvSpPr>
                <p:cNvPr id="35" name="Rectangle 34"/>
                <p:cNvSpPr/>
                <p:nvPr/>
              </p:nvSpPr>
              <p:spPr>
                <a:xfrm>
                  <a:off x="8500535" y="1937068"/>
                  <a:ext cx="135466" cy="3034146"/>
                </a:xfrm>
                <a:prstGeom prst="rect">
                  <a:avLst/>
                </a:prstGeom>
                <a:solidFill>
                  <a:schemeClr val="bg2">
                    <a:lumMod val="50000"/>
                    <a:alpha val="3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Straight Connector 28"/>
                <p:cNvCxnSpPr/>
                <p:nvPr/>
              </p:nvCxnSpPr>
              <p:spPr>
                <a:xfrm>
                  <a:off x="8555178" y="1937068"/>
                  <a:ext cx="0" cy="3034146"/>
                </a:xfrm>
                <a:prstGeom prst="line">
                  <a:avLst/>
                </a:prstGeom>
                <a:ln w="15875" cap="rnd">
                  <a:solidFill>
                    <a:schemeClr val="bg1">
                      <a:lumMod val="65000"/>
                      <a:alpha val="88000"/>
                    </a:schemeClr>
                  </a:solidFill>
                  <a:prstDash val="dash"/>
                </a:ln>
              </p:spPr>
              <p:style>
                <a:lnRef idx="1">
                  <a:schemeClr val="accent1"/>
                </a:lnRef>
                <a:fillRef idx="0">
                  <a:schemeClr val="accent1"/>
                </a:fillRef>
                <a:effectRef idx="0">
                  <a:schemeClr val="accent1"/>
                </a:effectRef>
                <a:fontRef idx="minor">
                  <a:schemeClr val="tx1"/>
                </a:fontRef>
              </p:style>
            </p:cxnSp>
          </p:grpSp>
        </p:grpSp>
        <p:cxnSp>
          <p:nvCxnSpPr>
            <p:cNvPr id="32" name="Straight Connector 31"/>
            <p:cNvCxnSpPr/>
            <p:nvPr/>
          </p:nvCxnSpPr>
          <p:spPr>
            <a:xfrm rot="1980000">
              <a:off x="8768259" y="3382673"/>
              <a:ext cx="0" cy="104351"/>
            </a:xfrm>
            <a:prstGeom prst="line">
              <a:avLst/>
            </a:prstGeom>
            <a:ln w="9525" cap="sq">
              <a:solidFill>
                <a:srgbClr val="F5504E"/>
              </a:solidFill>
            </a:ln>
          </p:spPr>
          <p:style>
            <a:lnRef idx="1">
              <a:schemeClr val="dk1"/>
            </a:lnRef>
            <a:fillRef idx="0">
              <a:schemeClr val="dk1"/>
            </a:fillRef>
            <a:effectRef idx="0">
              <a:schemeClr val="dk1"/>
            </a:effectRef>
            <a:fontRef idx="minor">
              <a:schemeClr val="tx1"/>
            </a:fontRef>
          </p:style>
        </p:cxnSp>
        <p:cxnSp>
          <p:nvCxnSpPr>
            <p:cNvPr id="41" name="Straight Connector 40"/>
            <p:cNvCxnSpPr/>
            <p:nvPr/>
          </p:nvCxnSpPr>
          <p:spPr>
            <a:xfrm rot="1980000">
              <a:off x="8837680" y="3387278"/>
              <a:ext cx="0" cy="104351"/>
            </a:xfrm>
            <a:prstGeom prst="line">
              <a:avLst/>
            </a:prstGeom>
            <a:ln w="9525" cap="sq">
              <a:solidFill>
                <a:srgbClr val="F5504E"/>
              </a:solidFill>
            </a:ln>
          </p:spPr>
          <p:style>
            <a:lnRef idx="1">
              <a:schemeClr val="dk1"/>
            </a:lnRef>
            <a:fillRef idx="0">
              <a:schemeClr val="dk1"/>
            </a:fillRef>
            <a:effectRef idx="0">
              <a:schemeClr val="dk1"/>
            </a:effectRef>
            <a:fontRef idx="minor">
              <a:schemeClr val="tx1"/>
            </a:fontRef>
          </p:style>
        </p:cxnSp>
        <p:sp>
          <p:nvSpPr>
            <p:cNvPr id="42" name="TextBox 41"/>
            <p:cNvSpPr txBox="1"/>
            <p:nvPr/>
          </p:nvSpPr>
          <p:spPr>
            <a:xfrm>
              <a:off x="1104900" y="1971675"/>
              <a:ext cx="3770135" cy="461665"/>
            </a:xfrm>
            <a:prstGeom prst="rect">
              <a:avLst/>
            </a:prstGeom>
            <a:noFill/>
          </p:spPr>
          <p:txBody>
            <a:bodyPr wrap="none" rtlCol="0">
              <a:spAutoFit/>
            </a:bodyPr>
            <a:lstStyle/>
            <a:p>
              <a:r>
                <a:rPr lang="en-US" sz="2400" b="1" spc="300" dirty="0">
                  <a:solidFill>
                    <a:schemeClr val="tx1">
                      <a:lumMod val="75000"/>
                      <a:lumOff val="25000"/>
                    </a:schemeClr>
                  </a:solidFill>
                  <a:latin typeface="Segoe WP" panose="020B0502040204020203" pitchFamily="34" charset="0"/>
                  <a:cs typeface="Segoe WP" panose="020B0502040204020203" pitchFamily="34" charset="0"/>
                </a:rPr>
                <a:t>DEEP OBJECT SPACE</a:t>
              </a:r>
              <a:endParaRPr lang="en-US" b="1" spc="300" dirty="0">
                <a:solidFill>
                  <a:schemeClr val="tx1">
                    <a:lumMod val="75000"/>
                    <a:lumOff val="25000"/>
                  </a:schemeClr>
                </a:solidFill>
                <a:latin typeface="Segoe WP" panose="020B0502040204020203" pitchFamily="34" charset="0"/>
                <a:cs typeface="Segoe WP" panose="020B0502040204020203" pitchFamily="34" charset="0"/>
              </a:endParaRPr>
            </a:p>
          </p:txBody>
        </p:sp>
        <p:grpSp>
          <p:nvGrpSpPr>
            <p:cNvPr id="43" name="Group 42"/>
            <p:cNvGrpSpPr/>
            <p:nvPr/>
          </p:nvGrpSpPr>
          <p:grpSpPr>
            <a:xfrm>
              <a:off x="10458450" y="4143375"/>
              <a:ext cx="837089" cy="693182"/>
              <a:chOff x="10448925" y="4143375"/>
              <a:chExt cx="837089" cy="693182"/>
            </a:xfrm>
          </p:grpSpPr>
          <p:sp>
            <p:nvSpPr>
              <p:cNvPr id="44" name="TextBox 43"/>
              <p:cNvSpPr txBox="1"/>
              <p:nvPr/>
            </p:nvSpPr>
            <p:spPr>
              <a:xfrm>
                <a:off x="10448925" y="4467225"/>
                <a:ext cx="837089" cy="369332"/>
              </a:xfrm>
              <a:prstGeom prst="rect">
                <a:avLst/>
              </a:prstGeom>
              <a:noFill/>
            </p:spPr>
            <p:txBody>
              <a:bodyPr wrap="none" rtlCol="0">
                <a:spAutoFit/>
              </a:bodyPr>
              <a:lstStyle/>
              <a:p>
                <a:r>
                  <a:rPr lang="en-US" dirty="0">
                    <a:solidFill>
                      <a:srgbClr val="00B050"/>
                    </a:solidFill>
                    <a:latin typeface="Segoe UI Light" panose="020B0502040204020203" pitchFamily="34" charset="0"/>
                  </a:rPr>
                  <a:t>Sensor</a:t>
                </a:r>
              </a:p>
            </p:txBody>
          </p:sp>
          <p:cxnSp>
            <p:nvCxnSpPr>
              <p:cNvPr id="45" name="Straight Arrow Connector 44"/>
              <p:cNvCxnSpPr/>
              <p:nvPr/>
            </p:nvCxnSpPr>
            <p:spPr>
              <a:xfrm flipV="1">
                <a:off x="11153775" y="4143375"/>
                <a:ext cx="0" cy="428625"/>
              </a:xfrm>
              <a:prstGeom prst="straightConnector1">
                <a:avLst/>
              </a:prstGeom>
              <a:ln>
                <a:solidFill>
                  <a:srgbClr val="FE2626"/>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 name="Group 4"/>
            <p:cNvGrpSpPr/>
            <p:nvPr/>
          </p:nvGrpSpPr>
          <p:grpSpPr>
            <a:xfrm>
              <a:off x="8020050" y="5029200"/>
              <a:ext cx="2378728" cy="790635"/>
              <a:chOff x="8020050" y="5029200"/>
              <a:chExt cx="2378728" cy="790635"/>
            </a:xfrm>
          </p:grpSpPr>
          <p:sp>
            <p:nvSpPr>
              <p:cNvPr id="3" name="TextBox 2"/>
              <p:cNvSpPr txBox="1"/>
              <p:nvPr/>
            </p:nvSpPr>
            <p:spPr>
              <a:xfrm>
                <a:off x="8020050" y="5419725"/>
                <a:ext cx="2378728" cy="400110"/>
              </a:xfrm>
              <a:prstGeom prst="rect">
                <a:avLst/>
              </a:prstGeom>
              <a:noFill/>
            </p:spPr>
            <p:txBody>
              <a:bodyPr wrap="none" rtlCol="0">
                <a:spAutoFit/>
              </a:bodyPr>
              <a:lstStyle/>
              <a:p>
                <a:r>
                  <a:rPr lang="en-US" sz="2000" dirty="0">
                    <a:solidFill>
                      <a:srgbClr val="00B050"/>
                    </a:solidFill>
                    <a:latin typeface="Segoe UI Light" panose="020B0502040204020203" pitchFamily="34" charset="0"/>
                  </a:rPr>
                  <a:t>Plane of sharp focus</a:t>
                </a:r>
              </a:p>
            </p:txBody>
          </p:sp>
          <p:cxnSp>
            <p:nvCxnSpPr>
              <p:cNvPr id="46" name="Straight Arrow Connector 45"/>
              <p:cNvCxnSpPr/>
              <p:nvPr/>
            </p:nvCxnSpPr>
            <p:spPr>
              <a:xfrm flipV="1">
                <a:off x="8134350" y="5029200"/>
                <a:ext cx="0" cy="428625"/>
              </a:xfrm>
              <a:prstGeom prst="straightConnector1">
                <a:avLst/>
              </a:prstGeom>
              <a:ln>
                <a:solidFill>
                  <a:srgbClr val="FE2626"/>
                </a:solidFill>
                <a:tailEnd type="triangle"/>
              </a:ln>
            </p:spPr>
            <p:style>
              <a:lnRef idx="1">
                <a:schemeClr val="accent1"/>
              </a:lnRef>
              <a:fillRef idx="0">
                <a:schemeClr val="accent1"/>
              </a:fillRef>
              <a:effectRef idx="0">
                <a:schemeClr val="accent1"/>
              </a:effectRef>
              <a:fontRef idx="minor">
                <a:schemeClr val="tx1"/>
              </a:fontRef>
            </p:style>
          </p:cxnSp>
        </p:grpSp>
        <p:sp>
          <p:nvSpPr>
            <p:cNvPr id="6" name="Left Brace 5"/>
            <p:cNvSpPr/>
            <p:nvPr/>
          </p:nvSpPr>
          <p:spPr>
            <a:xfrm rot="5400000">
              <a:off x="8087915" y="1777604"/>
              <a:ext cx="88108" cy="133351"/>
            </a:xfrm>
            <a:prstGeom prst="leftBrace">
              <a:avLst>
                <a:gd name="adj1" fmla="val 40540"/>
                <a:gd name="adj2" fmla="val 50000"/>
              </a:avLst>
            </a:prstGeom>
            <a:ln w="19050">
              <a:solidFill>
                <a:srgbClr val="FFFF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7" name="TextBox 46"/>
            <p:cNvSpPr txBox="1"/>
            <p:nvPr/>
          </p:nvSpPr>
          <p:spPr>
            <a:xfrm>
              <a:off x="8023225" y="1343025"/>
              <a:ext cx="1694246" cy="400110"/>
            </a:xfrm>
            <a:prstGeom prst="rect">
              <a:avLst/>
            </a:prstGeom>
            <a:noFill/>
          </p:spPr>
          <p:txBody>
            <a:bodyPr wrap="none" rtlCol="0">
              <a:spAutoFit/>
            </a:bodyPr>
            <a:lstStyle/>
            <a:p>
              <a:r>
                <a:rPr lang="en-US" sz="2000" dirty="0">
                  <a:solidFill>
                    <a:srgbClr val="FFFF00"/>
                  </a:solidFill>
                  <a:latin typeface="Segoe UI Light" panose="020B0502040204020203" pitchFamily="34" charset="0"/>
                </a:rPr>
                <a:t>Depth of Field</a:t>
              </a:r>
            </a:p>
          </p:txBody>
        </p:sp>
      </p:grpSp>
    </p:spTree>
    <p:extLst>
      <p:ext uri="{BB962C8B-B14F-4D97-AF65-F5344CB8AC3E}">
        <p14:creationId xmlns:p14="http://schemas.microsoft.com/office/powerpoint/2010/main" val="2098593513"/>
      </p:ext>
    </p:extLst>
  </p:cSld>
  <p:clrMapOvr>
    <a:masterClrMapping/>
  </p:clrMapOvr>
  <mc:AlternateContent xmlns:mc="http://schemas.openxmlformats.org/markup-compatibility/2006" xmlns:p14="http://schemas.microsoft.com/office/powerpoint/2010/main">
    <mc:Choice Requires="p14">
      <p:transition spd="slow" p14:dur="2000" advClick="0" advTm="500"/>
    </mc:Choice>
    <mc:Fallback xmlns="">
      <p:transition spd="slow" advClick="0" advTm="50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24812" y="399082"/>
            <a:ext cx="4815870" cy="646331"/>
          </a:xfrm>
          <a:prstGeom prst="rect">
            <a:avLst/>
          </a:prstGeom>
          <a:noFill/>
        </p:spPr>
        <p:txBody>
          <a:bodyPr wrap="none" rtlCol="0">
            <a:spAutoFit/>
          </a:bodyPr>
          <a:lstStyle/>
          <a:p>
            <a:r>
              <a:rPr lang="en-US" sz="3600" b="1" dirty="0">
                <a:solidFill>
                  <a:srgbClr val="FF3F7A"/>
                </a:solidFill>
                <a:latin typeface="Euclid" panose="02020503060505020303" pitchFamily="18" charset="0"/>
              </a:rPr>
              <a:t>Focus stacking concept</a:t>
            </a:r>
          </a:p>
        </p:txBody>
      </p:sp>
      <p:grpSp>
        <p:nvGrpSpPr>
          <p:cNvPr id="5" name="Sensor_pos_02"/>
          <p:cNvGrpSpPr/>
          <p:nvPr/>
        </p:nvGrpSpPr>
        <p:grpSpPr>
          <a:xfrm>
            <a:off x="923007" y="1343025"/>
            <a:ext cx="10345987" cy="4476810"/>
            <a:chOff x="923007" y="1343025"/>
            <a:chExt cx="10345987" cy="4476810"/>
          </a:xfrm>
        </p:grpSpPr>
        <p:grpSp>
          <p:nvGrpSpPr>
            <p:cNvPr id="3" name="Group 2"/>
            <p:cNvGrpSpPr/>
            <p:nvPr/>
          </p:nvGrpSpPr>
          <p:grpSpPr>
            <a:xfrm>
              <a:off x="923007" y="1925053"/>
              <a:ext cx="10345987" cy="3046161"/>
              <a:chOff x="1357162" y="1925053"/>
              <a:chExt cx="10345987" cy="3046161"/>
            </a:xfrm>
          </p:grpSpPr>
          <p:cxnSp>
            <p:nvCxnSpPr>
              <p:cNvPr id="8" name="Straight Connector 7"/>
              <p:cNvCxnSpPr/>
              <p:nvPr/>
            </p:nvCxnSpPr>
            <p:spPr>
              <a:xfrm>
                <a:off x="1357205" y="3432123"/>
                <a:ext cx="10241280" cy="0"/>
              </a:xfrm>
              <a:prstGeom prst="line">
                <a:avLst/>
              </a:prstGeom>
              <a:ln w="12700">
                <a:solidFill>
                  <a:srgbClr val="F5504E"/>
                </a:solidFill>
              </a:ln>
            </p:spPr>
            <p:style>
              <a:lnRef idx="1">
                <a:schemeClr val="accent1"/>
              </a:lnRef>
              <a:fillRef idx="0">
                <a:schemeClr val="accent1"/>
              </a:fillRef>
              <a:effectRef idx="0">
                <a:schemeClr val="accent1"/>
              </a:effectRef>
              <a:fontRef idx="minor">
                <a:schemeClr val="tx1"/>
              </a:fontRef>
            </p:style>
          </p:cxnSp>
          <p:sp>
            <p:nvSpPr>
              <p:cNvPr id="9" name="Cube 8"/>
              <p:cNvSpPr/>
              <p:nvPr/>
            </p:nvSpPr>
            <p:spPr>
              <a:xfrm>
                <a:off x="5641976" y="3018930"/>
                <a:ext cx="552450" cy="548640"/>
              </a:xfrm>
              <a:prstGeom prst="cube">
                <a:avLst>
                  <a:gd name="adj" fmla="val 25000"/>
                </a:avLst>
              </a:prstGeom>
              <a:solidFill>
                <a:schemeClr val="bg1">
                  <a:lumMod val="65000"/>
                  <a:alpha val="85000"/>
                </a:schemeClr>
              </a:solidFill>
              <a:ln w="0">
                <a:solidFill>
                  <a:schemeClr val="tx1">
                    <a:lumMod val="50000"/>
                    <a:lumOff val="50000"/>
                    <a:alpha val="34000"/>
                  </a:schemeClr>
                </a:solidFill>
              </a:ln>
              <a:effectLst>
                <a:outerShdw blurRad="76200" dist="12700" dir="13500000" sy="23000" kx="1200000" algn="br"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p:cNvCxnSpPr/>
              <p:nvPr/>
            </p:nvCxnSpPr>
            <p:spPr>
              <a:xfrm>
                <a:off x="11568685" y="2809383"/>
                <a:ext cx="0" cy="1231900"/>
              </a:xfrm>
              <a:prstGeom prst="line">
                <a:avLst/>
              </a:prstGeom>
              <a:ln w="38100" cap="rnd">
                <a:solidFill>
                  <a:srgbClr val="777777"/>
                </a:solidFill>
                <a:roun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12" name="lens"/>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21600000">
                <a:off x="9425012" y="2813762"/>
                <a:ext cx="1728399" cy="1249199"/>
              </a:xfrm>
              <a:prstGeom prst="rect">
                <a:avLst/>
              </a:prstGeom>
              <a:effectLst>
                <a:outerShdw blurRad="50800" dist="38100" dir="5400000" algn="ctr" rotWithShape="0">
                  <a:srgbClr val="000000">
                    <a:alpha val="95000"/>
                  </a:srgbClr>
                </a:outerShdw>
              </a:effectLst>
            </p:spPr>
          </p:pic>
          <p:sp>
            <p:nvSpPr>
              <p:cNvPr id="16" name="Rectangle 15"/>
              <p:cNvSpPr/>
              <p:nvPr/>
            </p:nvSpPr>
            <p:spPr>
              <a:xfrm>
                <a:off x="1357162" y="1925053"/>
                <a:ext cx="10345987" cy="3041583"/>
              </a:xfrm>
              <a:prstGeom prst="rect">
                <a:avLst/>
              </a:prstGeom>
              <a:noFill/>
              <a:ln w="63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Cube 16"/>
              <p:cNvSpPr/>
              <p:nvPr/>
            </p:nvSpPr>
            <p:spPr>
              <a:xfrm>
                <a:off x="1689101" y="3018930"/>
                <a:ext cx="552450" cy="548640"/>
              </a:xfrm>
              <a:prstGeom prst="cube">
                <a:avLst>
                  <a:gd name="adj" fmla="val 25000"/>
                </a:avLst>
              </a:prstGeom>
              <a:solidFill>
                <a:schemeClr val="bg1">
                  <a:lumMod val="65000"/>
                  <a:alpha val="85000"/>
                </a:schemeClr>
              </a:solidFill>
              <a:ln w="0">
                <a:solidFill>
                  <a:schemeClr val="tx1">
                    <a:lumMod val="50000"/>
                    <a:lumOff val="50000"/>
                    <a:alpha val="34000"/>
                  </a:schemeClr>
                </a:solidFill>
              </a:ln>
              <a:effectLst>
                <a:outerShdw blurRad="76200" dist="12700" dir="13500000" sy="23000" kx="1200000" algn="br"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Cube 17"/>
              <p:cNvSpPr/>
              <p:nvPr/>
            </p:nvSpPr>
            <p:spPr>
              <a:xfrm>
                <a:off x="3003551" y="3018930"/>
                <a:ext cx="552450" cy="548640"/>
              </a:xfrm>
              <a:prstGeom prst="cube">
                <a:avLst>
                  <a:gd name="adj" fmla="val 25000"/>
                </a:avLst>
              </a:prstGeom>
              <a:solidFill>
                <a:schemeClr val="bg1">
                  <a:lumMod val="65000"/>
                  <a:alpha val="85000"/>
                </a:schemeClr>
              </a:solidFill>
              <a:ln w="0">
                <a:solidFill>
                  <a:schemeClr val="tx1">
                    <a:lumMod val="50000"/>
                    <a:lumOff val="50000"/>
                    <a:alpha val="34000"/>
                  </a:schemeClr>
                </a:solidFill>
              </a:ln>
              <a:effectLst>
                <a:outerShdw blurRad="76200" dist="12700" dir="13500000" sy="23000" kx="1200000" algn="br"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Cube 18"/>
              <p:cNvSpPr/>
              <p:nvPr/>
            </p:nvSpPr>
            <p:spPr>
              <a:xfrm>
                <a:off x="4318001" y="3018930"/>
                <a:ext cx="552450" cy="548640"/>
              </a:xfrm>
              <a:prstGeom prst="cube">
                <a:avLst>
                  <a:gd name="adj" fmla="val 25000"/>
                </a:avLst>
              </a:prstGeom>
              <a:solidFill>
                <a:schemeClr val="bg1">
                  <a:lumMod val="65000"/>
                  <a:alpha val="85000"/>
                </a:schemeClr>
              </a:solidFill>
              <a:ln w="0">
                <a:solidFill>
                  <a:schemeClr val="tx1">
                    <a:lumMod val="50000"/>
                    <a:lumOff val="50000"/>
                    <a:alpha val="34000"/>
                  </a:schemeClr>
                </a:solidFill>
              </a:ln>
              <a:effectLst>
                <a:outerShdw blurRad="76200" dist="12700" dir="13500000" sy="23000" kx="1200000" algn="br"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Cube 19"/>
              <p:cNvSpPr/>
              <p:nvPr/>
            </p:nvSpPr>
            <p:spPr>
              <a:xfrm>
                <a:off x="6946801" y="3018930"/>
                <a:ext cx="552450" cy="548640"/>
              </a:xfrm>
              <a:prstGeom prst="cube">
                <a:avLst>
                  <a:gd name="adj" fmla="val 25000"/>
                </a:avLst>
              </a:prstGeom>
              <a:solidFill>
                <a:schemeClr val="bg1">
                  <a:lumMod val="65000"/>
                  <a:alpha val="85000"/>
                </a:schemeClr>
              </a:solidFill>
              <a:ln w="0">
                <a:solidFill>
                  <a:schemeClr val="tx1">
                    <a:lumMod val="50000"/>
                    <a:lumOff val="50000"/>
                    <a:alpha val="34000"/>
                  </a:schemeClr>
                </a:solidFill>
              </a:ln>
              <a:effectLst>
                <a:outerShdw blurRad="76200" dist="12700" dir="13500000" sy="23000" kx="1200000" algn="br"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Cube 20"/>
              <p:cNvSpPr/>
              <p:nvPr/>
            </p:nvSpPr>
            <p:spPr>
              <a:xfrm>
                <a:off x="8280401" y="3018930"/>
                <a:ext cx="552450" cy="548640"/>
              </a:xfrm>
              <a:prstGeom prst="cube">
                <a:avLst>
                  <a:gd name="adj" fmla="val 25000"/>
                </a:avLst>
              </a:prstGeom>
              <a:solidFill>
                <a:schemeClr val="bg1">
                  <a:lumMod val="65000"/>
                  <a:alpha val="85000"/>
                </a:schemeClr>
              </a:solidFill>
              <a:ln w="0">
                <a:solidFill>
                  <a:schemeClr val="tx1">
                    <a:lumMod val="50000"/>
                    <a:lumOff val="50000"/>
                    <a:alpha val="34000"/>
                  </a:schemeClr>
                </a:solidFill>
              </a:ln>
              <a:effectLst>
                <a:outerShdw blurRad="76200" dist="12700" dir="13500000" sy="23000" kx="1200000" algn="br"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7" name="Group 36"/>
              <p:cNvGrpSpPr/>
              <p:nvPr/>
            </p:nvGrpSpPr>
            <p:grpSpPr>
              <a:xfrm>
                <a:off x="8280400" y="1937068"/>
                <a:ext cx="208844" cy="3034146"/>
                <a:chOff x="8280400" y="1937068"/>
                <a:chExt cx="208844" cy="3034146"/>
              </a:xfrm>
            </p:grpSpPr>
            <p:sp>
              <p:nvSpPr>
                <p:cNvPr id="34" name="Rectangle 33"/>
                <p:cNvSpPr/>
                <p:nvPr/>
              </p:nvSpPr>
              <p:spPr>
                <a:xfrm>
                  <a:off x="8280400" y="1937068"/>
                  <a:ext cx="208844" cy="3034146"/>
                </a:xfrm>
                <a:prstGeom prst="rect">
                  <a:avLst/>
                </a:prstGeom>
                <a:solidFill>
                  <a:schemeClr val="bg2">
                    <a:lumMod val="50000"/>
                    <a:alpha val="3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Connector 27"/>
                <p:cNvCxnSpPr/>
                <p:nvPr/>
              </p:nvCxnSpPr>
              <p:spPr>
                <a:xfrm>
                  <a:off x="8378537" y="1937068"/>
                  <a:ext cx="0" cy="3034146"/>
                </a:xfrm>
                <a:prstGeom prst="line">
                  <a:avLst/>
                </a:prstGeom>
                <a:ln w="15875" cap="rnd">
                  <a:solidFill>
                    <a:schemeClr val="bg1">
                      <a:lumMod val="65000"/>
                      <a:alpha val="88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2" name="Right Arrow 1"/>
              <p:cNvSpPr/>
              <p:nvPr/>
            </p:nvSpPr>
            <p:spPr>
              <a:xfrm flipH="1">
                <a:off x="11350486" y="2454966"/>
                <a:ext cx="278296" cy="258417"/>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C000"/>
                  </a:solidFill>
                </a:endParaRPr>
              </a:p>
            </p:txBody>
          </p:sp>
        </p:grpSp>
        <p:cxnSp>
          <p:nvCxnSpPr>
            <p:cNvPr id="32" name="Straight Connector 31"/>
            <p:cNvCxnSpPr/>
            <p:nvPr/>
          </p:nvCxnSpPr>
          <p:spPr>
            <a:xfrm rot="1980000">
              <a:off x="8768259" y="3382673"/>
              <a:ext cx="0" cy="104351"/>
            </a:xfrm>
            <a:prstGeom prst="line">
              <a:avLst/>
            </a:prstGeom>
            <a:ln w="9525" cap="sq">
              <a:solidFill>
                <a:srgbClr val="F5504E"/>
              </a:solidFill>
            </a:ln>
          </p:spPr>
          <p:style>
            <a:lnRef idx="1">
              <a:schemeClr val="dk1"/>
            </a:lnRef>
            <a:fillRef idx="0">
              <a:schemeClr val="dk1"/>
            </a:fillRef>
            <a:effectRef idx="0">
              <a:schemeClr val="dk1"/>
            </a:effectRef>
            <a:fontRef idx="minor">
              <a:schemeClr val="tx1"/>
            </a:fontRef>
          </p:style>
        </p:cxnSp>
        <p:cxnSp>
          <p:nvCxnSpPr>
            <p:cNvPr id="41" name="Straight Connector 40"/>
            <p:cNvCxnSpPr/>
            <p:nvPr/>
          </p:nvCxnSpPr>
          <p:spPr>
            <a:xfrm rot="1980000">
              <a:off x="8837680" y="3387278"/>
              <a:ext cx="0" cy="104351"/>
            </a:xfrm>
            <a:prstGeom prst="line">
              <a:avLst/>
            </a:prstGeom>
            <a:ln w="9525" cap="sq">
              <a:solidFill>
                <a:srgbClr val="F5504E"/>
              </a:solidFill>
            </a:ln>
          </p:spPr>
          <p:style>
            <a:lnRef idx="1">
              <a:schemeClr val="dk1"/>
            </a:lnRef>
            <a:fillRef idx="0">
              <a:schemeClr val="dk1"/>
            </a:fillRef>
            <a:effectRef idx="0">
              <a:schemeClr val="dk1"/>
            </a:effectRef>
            <a:fontRef idx="minor">
              <a:schemeClr val="tx1"/>
            </a:fontRef>
          </p:style>
        </p:cxnSp>
        <p:sp>
          <p:nvSpPr>
            <p:cNvPr id="42" name="TextBox 41"/>
            <p:cNvSpPr txBox="1"/>
            <p:nvPr/>
          </p:nvSpPr>
          <p:spPr>
            <a:xfrm>
              <a:off x="1104900" y="1971675"/>
              <a:ext cx="3770135" cy="461665"/>
            </a:xfrm>
            <a:prstGeom prst="rect">
              <a:avLst/>
            </a:prstGeom>
            <a:noFill/>
          </p:spPr>
          <p:txBody>
            <a:bodyPr wrap="none" rtlCol="0">
              <a:spAutoFit/>
            </a:bodyPr>
            <a:lstStyle/>
            <a:p>
              <a:r>
                <a:rPr lang="en-US" sz="2400" b="1" spc="300" dirty="0">
                  <a:solidFill>
                    <a:schemeClr val="tx1">
                      <a:lumMod val="75000"/>
                      <a:lumOff val="25000"/>
                    </a:schemeClr>
                  </a:solidFill>
                  <a:latin typeface="Segoe WP" panose="020B0502040204020203" pitchFamily="34" charset="0"/>
                  <a:cs typeface="Segoe WP" panose="020B0502040204020203" pitchFamily="34" charset="0"/>
                </a:rPr>
                <a:t>DEEP OBJECT SPACE</a:t>
              </a:r>
              <a:endParaRPr lang="en-US" b="1" spc="300" dirty="0">
                <a:solidFill>
                  <a:schemeClr val="tx1">
                    <a:lumMod val="75000"/>
                    <a:lumOff val="25000"/>
                  </a:schemeClr>
                </a:solidFill>
                <a:latin typeface="Segoe WP" panose="020B0502040204020203" pitchFamily="34" charset="0"/>
                <a:cs typeface="Segoe WP" panose="020B0502040204020203" pitchFamily="34" charset="0"/>
              </a:endParaRPr>
            </a:p>
          </p:txBody>
        </p:sp>
        <p:grpSp>
          <p:nvGrpSpPr>
            <p:cNvPr id="43" name="Group 42"/>
            <p:cNvGrpSpPr/>
            <p:nvPr/>
          </p:nvGrpSpPr>
          <p:grpSpPr>
            <a:xfrm>
              <a:off x="10429875" y="4143375"/>
              <a:ext cx="837089" cy="693182"/>
              <a:chOff x="10448925" y="4143375"/>
              <a:chExt cx="837089" cy="693182"/>
            </a:xfrm>
          </p:grpSpPr>
          <p:sp>
            <p:nvSpPr>
              <p:cNvPr id="44" name="TextBox 43"/>
              <p:cNvSpPr txBox="1"/>
              <p:nvPr/>
            </p:nvSpPr>
            <p:spPr>
              <a:xfrm>
                <a:off x="10448925" y="4467225"/>
                <a:ext cx="837089" cy="369332"/>
              </a:xfrm>
              <a:prstGeom prst="rect">
                <a:avLst/>
              </a:prstGeom>
              <a:noFill/>
            </p:spPr>
            <p:txBody>
              <a:bodyPr wrap="none" rtlCol="0">
                <a:spAutoFit/>
              </a:bodyPr>
              <a:lstStyle/>
              <a:p>
                <a:r>
                  <a:rPr lang="en-US" dirty="0">
                    <a:solidFill>
                      <a:srgbClr val="00B050"/>
                    </a:solidFill>
                    <a:latin typeface="Segoe UI Light" panose="020B0502040204020203" pitchFamily="34" charset="0"/>
                  </a:rPr>
                  <a:t>Sensor</a:t>
                </a:r>
              </a:p>
            </p:txBody>
          </p:sp>
          <p:cxnSp>
            <p:nvCxnSpPr>
              <p:cNvPr id="45" name="Straight Arrow Connector 44"/>
              <p:cNvCxnSpPr/>
              <p:nvPr/>
            </p:nvCxnSpPr>
            <p:spPr>
              <a:xfrm flipV="1">
                <a:off x="11153775" y="4143375"/>
                <a:ext cx="0" cy="428625"/>
              </a:xfrm>
              <a:prstGeom prst="straightConnector1">
                <a:avLst/>
              </a:prstGeom>
              <a:ln>
                <a:solidFill>
                  <a:srgbClr val="FE2626"/>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6" name="Group 45"/>
            <p:cNvGrpSpPr/>
            <p:nvPr/>
          </p:nvGrpSpPr>
          <p:grpSpPr>
            <a:xfrm>
              <a:off x="7829550" y="5029200"/>
              <a:ext cx="2378728" cy="790635"/>
              <a:chOff x="8020050" y="5029200"/>
              <a:chExt cx="2378728" cy="790635"/>
            </a:xfrm>
          </p:grpSpPr>
          <p:sp>
            <p:nvSpPr>
              <p:cNvPr id="47" name="TextBox 46"/>
              <p:cNvSpPr txBox="1"/>
              <p:nvPr/>
            </p:nvSpPr>
            <p:spPr>
              <a:xfrm>
                <a:off x="8020050" y="5419725"/>
                <a:ext cx="2378728" cy="400110"/>
              </a:xfrm>
              <a:prstGeom prst="rect">
                <a:avLst/>
              </a:prstGeom>
              <a:noFill/>
            </p:spPr>
            <p:txBody>
              <a:bodyPr wrap="none" rtlCol="0">
                <a:spAutoFit/>
              </a:bodyPr>
              <a:lstStyle/>
              <a:p>
                <a:r>
                  <a:rPr lang="en-US" sz="2000" dirty="0">
                    <a:solidFill>
                      <a:srgbClr val="00B050"/>
                    </a:solidFill>
                    <a:latin typeface="Segoe UI Light" panose="020B0502040204020203" pitchFamily="34" charset="0"/>
                  </a:rPr>
                  <a:t>Plane of sharp focus</a:t>
                </a:r>
              </a:p>
            </p:txBody>
          </p:sp>
          <p:cxnSp>
            <p:nvCxnSpPr>
              <p:cNvPr id="48" name="Straight Arrow Connector 47"/>
              <p:cNvCxnSpPr/>
              <p:nvPr/>
            </p:nvCxnSpPr>
            <p:spPr>
              <a:xfrm flipV="1">
                <a:off x="8134350" y="5029200"/>
                <a:ext cx="0" cy="428625"/>
              </a:xfrm>
              <a:prstGeom prst="straightConnector1">
                <a:avLst/>
              </a:prstGeom>
              <a:ln>
                <a:solidFill>
                  <a:srgbClr val="FE2626"/>
                </a:solidFill>
                <a:tailEnd type="triangle"/>
              </a:ln>
            </p:spPr>
            <p:style>
              <a:lnRef idx="1">
                <a:schemeClr val="accent1"/>
              </a:lnRef>
              <a:fillRef idx="0">
                <a:schemeClr val="accent1"/>
              </a:fillRef>
              <a:effectRef idx="0">
                <a:schemeClr val="accent1"/>
              </a:effectRef>
              <a:fontRef idx="minor">
                <a:schemeClr val="tx1"/>
              </a:fontRef>
            </p:style>
          </p:cxnSp>
        </p:grpSp>
        <p:sp>
          <p:nvSpPr>
            <p:cNvPr id="49" name="Left Brace 48"/>
            <p:cNvSpPr/>
            <p:nvPr/>
          </p:nvSpPr>
          <p:spPr>
            <a:xfrm rot="5400000">
              <a:off x="7903988" y="1743695"/>
              <a:ext cx="88108" cy="201168"/>
            </a:xfrm>
            <a:prstGeom prst="leftBrace">
              <a:avLst>
                <a:gd name="adj1" fmla="val 40540"/>
                <a:gd name="adj2" fmla="val 50000"/>
              </a:avLst>
            </a:prstGeom>
            <a:ln w="19050">
              <a:solidFill>
                <a:srgbClr val="FFFF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 name="TextBox 49"/>
            <p:cNvSpPr txBox="1"/>
            <p:nvPr/>
          </p:nvSpPr>
          <p:spPr>
            <a:xfrm>
              <a:off x="7830344" y="1343025"/>
              <a:ext cx="1694246" cy="400110"/>
            </a:xfrm>
            <a:prstGeom prst="rect">
              <a:avLst/>
            </a:prstGeom>
            <a:noFill/>
          </p:spPr>
          <p:txBody>
            <a:bodyPr wrap="none" rtlCol="0">
              <a:spAutoFit/>
            </a:bodyPr>
            <a:lstStyle/>
            <a:p>
              <a:r>
                <a:rPr lang="en-US" sz="2000" dirty="0">
                  <a:solidFill>
                    <a:srgbClr val="FFFF00"/>
                  </a:solidFill>
                  <a:latin typeface="Segoe UI Light" panose="020B0502040204020203" pitchFamily="34" charset="0"/>
                </a:rPr>
                <a:t>Depth of Field</a:t>
              </a:r>
            </a:p>
          </p:txBody>
        </p:sp>
      </p:grpSp>
    </p:spTree>
    <p:extLst>
      <p:ext uri="{BB962C8B-B14F-4D97-AF65-F5344CB8AC3E}">
        <p14:creationId xmlns:p14="http://schemas.microsoft.com/office/powerpoint/2010/main" val="150320151"/>
      </p:ext>
    </p:extLst>
  </p:cSld>
  <p:clrMapOvr>
    <a:masterClrMapping/>
  </p:clrMapOvr>
  <mc:AlternateContent xmlns:mc="http://schemas.openxmlformats.org/markup-compatibility/2006" xmlns:p14="http://schemas.microsoft.com/office/powerpoint/2010/main">
    <mc:Choice Requires="p14">
      <p:transition p14:dur="100" advClick="0" advTm="500">
        <p:cut/>
      </p:transition>
    </mc:Choice>
    <mc:Fallback xmlns="">
      <p:transition advClick="0" advTm="500">
        <p:cut/>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24812" y="399082"/>
            <a:ext cx="4815870" cy="646331"/>
          </a:xfrm>
          <a:prstGeom prst="rect">
            <a:avLst/>
          </a:prstGeom>
          <a:noFill/>
        </p:spPr>
        <p:txBody>
          <a:bodyPr wrap="none" rtlCol="0">
            <a:spAutoFit/>
          </a:bodyPr>
          <a:lstStyle/>
          <a:p>
            <a:r>
              <a:rPr lang="en-US" sz="3600" b="1" dirty="0">
                <a:solidFill>
                  <a:srgbClr val="FF3F7A"/>
                </a:solidFill>
                <a:latin typeface="Euclid" panose="02020503060505020303" pitchFamily="18" charset="0"/>
              </a:rPr>
              <a:t>Focus stacking concept</a:t>
            </a:r>
          </a:p>
        </p:txBody>
      </p:sp>
      <p:grpSp>
        <p:nvGrpSpPr>
          <p:cNvPr id="3" name="Sensor_pos_03"/>
          <p:cNvGrpSpPr/>
          <p:nvPr/>
        </p:nvGrpSpPr>
        <p:grpSpPr>
          <a:xfrm>
            <a:off x="923007" y="1343025"/>
            <a:ext cx="10345987" cy="4476810"/>
            <a:chOff x="923007" y="1343025"/>
            <a:chExt cx="10345987" cy="4476810"/>
          </a:xfrm>
        </p:grpSpPr>
        <p:grpSp>
          <p:nvGrpSpPr>
            <p:cNvPr id="2" name="Group 1"/>
            <p:cNvGrpSpPr/>
            <p:nvPr/>
          </p:nvGrpSpPr>
          <p:grpSpPr>
            <a:xfrm>
              <a:off x="923007" y="1925053"/>
              <a:ext cx="10345987" cy="3046161"/>
              <a:chOff x="1357162" y="1925053"/>
              <a:chExt cx="10345987" cy="3046161"/>
            </a:xfrm>
          </p:grpSpPr>
          <p:cxnSp>
            <p:nvCxnSpPr>
              <p:cNvPr id="8" name="Straight Connector 7"/>
              <p:cNvCxnSpPr/>
              <p:nvPr/>
            </p:nvCxnSpPr>
            <p:spPr>
              <a:xfrm>
                <a:off x="1357205" y="3432123"/>
                <a:ext cx="10241280" cy="0"/>
              </a:xfrm>
              <a:prstGeom prst="line">
                <a:avLst/>
              </a:prstGeom>
              <a:ln w="12700">
                <a:solidFill>
                  <a:srgbClr val="F5504E"/>
                </a:solidFill>
              </a:ln>
            </p:spPr>
            <p:style>
              <a:lnRef idx="1">
                <a:schemeClr val="accent1"/>
              </a:lnRef>
              <a:fillRef idx="0">
                <a:schemeClr val="accent1"/>
              </a:fillRef>
              <a:effectRef idx="0">
                <a:schemeClr val="accent1"/>
              </a:effectRef>
              <a:fontRef idx="minor">
                <a:schemeClr val="tx1"/>
              </a:fontRef>
            </p:style>
          </p:cxnSp>
          <p:sp>
            <p:nvSpPr>
              <p:cNvPr id="9" name="Cube 8"/>
              <p:cNvSpPr/>
              <p:nvPr/>
            </p:nvSpPr>
            <p:spPr>
              <a:xfrm>
                <a:off x="5641976" y="3018930"/>
                <a:ext cx="552450" cy="548640"/>
              </a:xfrm>
              <a:prstGeom prst="cube">
                <a:avLst>
                  <a:gd name="adj" fmla="val 25000"/>
                </a:avLst>
              </a:prstGeom>
              <a:solidFill>
                <a:schemeClr val="bg1">
                  <a:lumMod val="65000"/>
                  <a:alpha val="85000"/>
                </a:schemeClr>
              </a:solidFill>
              <a:ln w="0">
                <a:solidFill>
                  <a:schemeClr val="tx1">
                    <a:lumMod val="50000"/>
                    <a:lumOff val="50000"/>
                    <a:alpha val="34000"/>
                  </a:schemeClr>
                </a:solidFill>
              </a:ln>
              <a:effectLst>
                <a:outerShdw blurRad="76200" dist="12700" dir="13500000" sy="23000" kx="1200000" algn="br"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lens"/>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21600000">
                <a:off x="9425012" y="2813762"/>
                <a:ext cx="1728399" cy="1249199"/>
              </a:xfrm>
              <a:prstGeom prst="rect">
                <a:avLst/>
              </a:prstGeom>
              <a:effectLst>
                <a:outerShdw blurRad="50800" dist="38100" dir="5400000" algn="ctr" rotWithShape="0">
                  <a:srgbClr val="000000">
                    <a:alpha val="95000"/>
                  </a:srgbClr>
                </a:outerShdw>
              </a:effectLst>
            </p:spPr>
          </p:pic>
          <p:sp>
            <p:nvSpPr>
              <p:cNvPr id="16" name="Rectangle 15"/>
              <p:cNvSpPr/>
              <p:nvPr/>
            </p:nvSpPr>
            <p:spPr>
              <a:xfrm>
                <a:off x="1357162" y="1925053"/>
                <a:ext cx="10345987" cy="3041583"/>
              </a:xfrm>
              <a:prstGeom prst="rect">
                <a:avLst/>
              </a:prstGeom>
              <a:noFill/>
              <a:ln w="63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Cube 16"/>
              <p:cNvSpPr/>
              <p:nvPr/>
            </p:nvSpPr>
            <p:spPr>
              <a:xfrm>
                <a:off x="1689101" y="3018930"/>
                <a:ext cx="552450" cy="548640"/>
              </a:xfrm>
              <a:prstGeom prst="cube">
                <a:avLst>
                  <a:gd name="adj" fmla="val 25000"/>
                </a:avLst>
              </a:prstGeom>
              <a:solidFill>
                <a:schemeClr val="bg1">
                  <a:lumMod val="65000"/>
                  <a:alpha val="85000"/>
                </a:schemeClr>
              </a:solidFill>
              <a:ln w="0">
                <a:solidFill>
                  <a:schemeClr val="tx1">
                    <a:lumMod val="50000"/>
                    <a:lumOff val="50000"/>
                    <a:alpha val="34000"/>
                  </a:schemeClr>
                </a:solidFill>
              </a:ln>
              <a:effectLst>
                <a:outerShdw blurRad="76200" dist="12700" dir="13500000" sy="23000" kx="1200000" algn="br"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Cube 17"/>
              <p:cNvSpPr/>
              <p:nvPr/>
            </p:nvSpPr>
            <p:spPr>
              <a:xfrm>
                <a:off x="3003551" y="3018930"/>
                <a:ext cx="552450" cy="548640"/>
              </a:xfrm>
              <a:prstGeom prst="cube">
                <a:avLst>
                  <a:gd name="adj" fmla="val 25000"/>
                </a:avLst>
              </a:prstGeom>
              <a:solidFill>
                <a:schemeClr val="bg1">
                  <a:lumMod val="65000"/>
                  <a:alpha val="85000"/>
                </a:schemeClr>
              </a:solidFill>
              <a:ln w="0">
                <a:solidFill>
                  <a:schemeClr val="tx1">
                    <a:lumMod val="50000"/>
                    <a:lumOff val="50000"/>
                    <a:alpha val="34000"/>
                  </a:schemeClr>
                </a:solidFill>
              </a:ln>
              <a:effectLst>
                <a:outerShdw blurRad="76200" dist="12700" dir="13500000" sy="23000" kx="1200000" algn="br"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Cube 18"/>
              <p:cNvSpPr/>
              <p:nvPr/>
            </p:nvSpPr>
            <p:spPr>
              <a:xfrm>
                <a:off x="4318001" y="3018930"/>
                <a:ext cx="552450" cy="548640"/>
              </a:xfrm>
              <a:prstGeom prst="cube">
                <a:avLst>
                  <a:gd name="adj" fmla="val 25000"/>
                </a:avLst>
              </a:prstGeom>
              <a:solidFill>
                <a:schemeClr val="bg1">
                  <a:lumMod val="65000"/>
                  <a:alpha val="85000"/>
                </a:schemeClr>
              </a:solidFill>
              <a:ln w="0">
                <a:solidFill>
                  <a:schemeClr val="tx1">
                    <a:lumMod val="50000"/>
                    <a:lumOff val="50000"/>
                    <a:alpha val="34000"/>
                  </a:schemeClr>
                </a:solidFill>
              </a:ln>
              <a:effectLst>
                <a:outerShdw blurRad="76200" dist="12700" dir="13500000" sy="23000" kx="1200000" algn="br"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Cube 19"/>
              <p:cNvSpPr/>
              <p:nvPr/>
            </p:nvSpPr>
            <p:spPr>
              <a:xfrm>
                <a:off x="6946801" y="3018930"/>
                <a:ext cx="552450" cy="548640"/>
              </a:xfrm>
              <a:prstGeom prst="cube">
                <a:avLst>
                  <a:gd name="adj" fmla="val 25000"/>
                </a:avLst>
              </a:prstGeom>
              <a:solidFill>
                <a:schemeClr val="bg1">
                  <a:lumMod val="65000"/>
                  <a:alpha val="85000"/>
                </a:schemeClr>
              </a:solidFill>
              <a:ln w="0">
                <a:solidFill>
                  <a:schemeClr val="tx1">
                    <a:lumMod val="50000"/>
                    <a:lumOff val="50000"/>
                    <a:alpha val="34000"/>
                  </a:schemeClr>
                </a:solidFill>
              </a:ln>
              <a:effectLst>
                <a:outerShdw blurRad="76200" dist="12700" dir="13500000" sy="23000" kx="1200000" algn="br"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Cube 20"/>
              <p:cNvSpPr/>
              <p:nvPr/>
            </p:nvSpPr>
            <p:spPr>
              <a:xfrm>
                <a:off x="8280401" y="3018930"/>
                <a:ext cx="552450" cy="548640"/>
              </a:xfrm>
              <a:prstGeom prst="cube">
                <a:avLst>
                  <a:gd name="adj" fmla="val 25000"/>
                </a:avLst>
              </a:prstGeom>
              <a:solidFill>
                <a:schemeClr val="bg1">
                  <a:lumMod val="65000"/>
                  <a:alpha val="85000"/>
                </a:schemeClr>
              </a:solidFill>
              <a:ln w="0">
                <a:solidFill>
                  <a:schemeClr val="tx1">
                    <a:lumMod val="50000"/>
                    <a:lumOff val="50000"/>
                    <a:alpha val="34000"/>
                  </a:schemeClr>
                </a:solidFill>
              </a:ln>
              <a:effectLst>
                <a:outerShdw blurRad="76200" dist="12700" dir="13500000" sy="23000" kx="1200000" algn="br"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 name="Group 37"/>
              <p:cNvGrpSpPr/>
              <p:nvPr/>
            </p:nvGrpSpPr>
            <p:grpSpPr>
              <a:xfrm>
                <a:off x="7902222" y="1937068"/>
                <a:ext cx="327378" cy="3034146"/>
                <a:chOff x="7902222" y="1937068"/>
                <a:chExt cx="327378" cy="3034146"/>
              </a:xfrm>
            </p:grpSpPr>
            <p:sp>
              <p:nvSpPr>
                <p:cNvPr id="33" name="Rectangle 32"/>
                <p:cNvSpPr/>
                <p:nvPr/>
              </p:nvSpPr>
              <p:spPr>
                <a:xfrm>
                  <a:off x="7902222" y="1937068"/>
                  <a:ext cx="327378" cy="3034146"/>
                </a:xfrm>
                <a:prstGeom prst="rect">
                  <a:avLst/>
                </a:prstGeom>
                <a:solidFill>
                  <a:schemeClr val="bg2">
                    <a:lumMod val="50000"/>
                    <a:alpha val="3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Connector 26"/>
                <p:cNvCxnSpPr/>
                <p:nvPr/>
              </p:nvCxnSpPr>
              <p:spPr>
                <a:xfrm>
                  <a:off x="8097982" y="1937068"/>
                  <a:ext cx="0" cy="3034146"/>
                </a:xfrm>
                <a:prstGeom prst="line">
                  <a:avLst/>
                </a:prstGeom>
                <a:ln w="15875" cap="rnd">
                  <a:solidFill>
                    <a:schemeClr val="bg1">
                      <a:lumMod val="65000"/>
                      <a:alpha val="88000"/>
                    </a:schemeClr>
                  </a:solidFill>
                  <a:prstDash val="dash"/>
                </a:ln>
              </p:spPr>
              <p:style>
                <a:lnRef idx="1">
                  <a:schemeClr val="accent1"/>
                </a:lnRef>
                <a:fillRef idx="0">
                  <a:schemeClr val="accent1"/>
                </a:fillRef>
                <a:effectRef idx="0">
                  <a:schemeClr val="accent1"/>
                </a:effectRef>
                <a:fontRef idx="minor">
                  <a:schemeClr val="tx1"/>
                </a:fontRef>
              </p:style>
            </p:cxnSp>
          </p:grpSp>
          <p:cxnSp>
            <p:nvCxnSpPr>
              <p:cNvPr id="32" name="Straight Connector 31"/>
              <p:cNvCxnSpPr/>
              <p:nvPr/>
            </p:nvCxnSpPr>
            <p:spPr>
              <a:xfrm>
                <a:off x="11548807" y="2809383"/>
                <a:ext cx="0" cy="1231900"/>
              </a:xfrm>
              <a:prstGeom prst="line">
                <a:avLst/>
              </a:prstGeom>
              <a:ln w="38100" cap="rnd">
                <a:solidFill>
                  <a:srgbClr val="777777"/>
                </a:solidFill>
                <a:roun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41" name="Right Arrow 40"/>
              <p:cNvSpPr/>
              <p:nvPr/>
            </p:nvSpPr>
            <p:spPr>
              <a:xfrm flipH="1">
                <a:off x="11350486" y="2454966"/>
                <a:ext cx="278296" cy="258417"/>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C000"/>
                  </a:solidFill>
                </a:endParaRPr>
              </a:p>
            </p:txBody>
          </p:sp>
        </p:grpSp>
        <p:cxnSp>
          <p:nvCxnSpPr>
            <p:cNvPr id="42" name="Straight Connector 41"/>
            <p:cNvCxnSpPr/>
            <p:nvPr/>
          </p:nvCxnSpPr>
          <p:spPr>
            <a:xfrm rot="1980000">
              <a:off x="8768259" y="3382673"/>
              <a:ext cx="0" cy="104351"/>
            </a:xfrm>
            <a:prstGeom prst="line">
              <a:avLst/>
            </a:prstGeom>
            <a:ln w="9525" cap="sq">
              <a:solidFill>
                <a:srgbClr val="F5504E"/>
              </a:solidFill>
            </a:ln>
          </p:spPr>
          <p:style>
            <a:lnRef idx="1">
              <a:schemeClr val="dk1"/>
            </a:lnRef>
            <a:fillRef idx="0">
              <a:schemeClr val="dk1"/>
            </a:fillRef>
            <a:effectRef idx="0">
              <a:schemeClr val="dk1"/>
            </a:effectRef>
            <a:fontRef idx="minor">
              <a:schemeClr val="tx1"/>
            </a:fontRef>
          </p:style>
        </p:cxnSp>
        <p:cxnSp>
          <p:nvCxnSpPr>
            <p:cNvPr id="43" name="Straight Connector 42"/>
            <p:cNvCxnSpPr/>
            <p:nvPr/>
          </p:nvCxnSpPr>
          <p:spPr>
            <a:xfrm rot="1980000">
              <a:off x="8837680" y="3387278"/>
              <a:ext cx="0" cy="104351"/>
            </a:xfrm>
            <a:prstGeom prst="line">
              <a:avLst/>
            </a:prstGeom>
            <a:ln w="9525" cap="sq">
              <a:solidFill>
                <a:srgbClr val="F5504E"/>
              </a:solidFill>
            </a:ln>
          </p:spPr>
          <p:style>
            <a:lnRef idx="1">
              <a:schemeClr val="dk1"/>
            </a:lnRef>
            <a:fillRef idx="0">
              <a:schemeClr val="dk1"/>
            </a:fillRef>
            <a:effectRef idx="0">
              <a:schemeClr val="dk1"/>
            </a:effectRef>
            <a:fontRef idx="minor">
              <a:schemeClr val="tx1"/>
            </a:fontRef>
          </p:style>
        </p:cxnSp>
        <p:sp>
          <p:nvSpPr>
            <p:cNvPr id="44" name="TextBox 43"/>
            <p:cNvSpPr txBox="1"/>
            <p:nvPr/>
          </p:nvSpPr>
          <p:spPr>
            <a:xfrm>
              <a:off x="1104900" y="1971675"/>
              <a:ext cx="3770135" cy="461665"/>
            </a:xfrm>
            <a:prstGeom prst="rect">
              <a:avLst/>
            </a:prstGeom>
            <a:noFill/>
          </p:spPr>
          <p:txBody>
            <a:bodyPr wrap="none" rtlCol="0">
              <a:spAutoFit/>
            </a:bodyPr>
            <a:lstStyle/>
            <a:p>
              <a:r>
                <a:rPr lang="en-US" sz="2400" b="1" spc="300" dirty="0">
                  <a:solidFill>
                    <a:schemeClr val="tx1">
                      <a:lumMod val="75000"/>
                      <a:lumOff val="25000"/>
                    </a:schemeClr>
                  </a:solidFill>
                  <a:latin typeface="Segoe WP" panose="020B0502040204020203" pitchFamily="34" charset="0"/>
                  <a:cs typeface="Segoe WP" panose="020B0502040204020203" pitchFamily="34" charset="0"/>
                </a:rPr>
                <a:t>DEEP OBJECT SPACE</a:t>
              </a:r>
              <a:endParaRPr lang="en-US" b="1" spc="300" dirty="0">
                <a:solidFill>
                  <a:schemeClr val="tx1">
                    <a:lumMod val="75000"/>
                    <a:lumOff val="25000"/>
                  </a:schemeClr>
                </a:solidFill>
                <a:latin typeface="Segoe WP" panose="020B0502040204020203" pitchFamily="34" charset="0"/>
                <a:cs typeface="Segoe WP" panose="020B0502040204020203" pitchFamily="34" charset="0"/>
              </a:endParaRPr>
            </a:p>
          </p:txBody>
        </p:sp>
        <p:grpSp>
          <p:nvGrpSpPr>
            <p:cNvPr id="45" name="Group 44"/>
            <p:cNvGrpSpPr/>
            <p:nvPr/>
          </p:nvGrpSpPr>
          <p:grpSpPr>
            <a:xfrm>
              <a:off x="10410825" y="4143375"/>
              <a:ext cx="837089" cy="693182"/>
              <a:chOff x="10448925" y="4143375"/>
              <a:chExt cx="837089" cy="693182"/>
            </a:xfrm>
          </p:grpSpPr>
          <p:sp>
            <p:nvSpPr>
              <p:cNvPr id="46" name="TextBox 45"/>
              <p:cNvSpPr txBox="1"/>
              <p:nvPr/>
            </p:nvSpPr>
            <p:spPr>
              <a:xfrm>
                <a:off x="10448925" y="4467225"/>
                <a:ext cx="837089" cy="369332"/>
              </a:xfrm>
              <a:prstGeom prst="rect">
                <a:avLst/>
              </a:prstGeom>
              <a:noFill/>
            </p:spPr>
            <p:txBody>
              <a:bodyPr wrap="none" rtlCol="0">
                <a:spAutoFit/>
              </a:bodyPr>
              <a:lstStyle/>
              <a:p>
                <a:r>
                  <a:rPr lang="en-US" dirty="0">
                    <a:solidFill>
                      <a:srgbClr val="00B050"/>
                    </a:solidFill>
                    <a:latin typeface="Segoe UI Light" panose="020B0502040204020203" pitchFamily="34" charset="0"/>
                  </a:rPr>
                  <a:t>Sensor</a:t>
                </a:r>
              </a:p>
            </p:txBody>
          </p:sp>
          <p:cxnSp>
            <p:nvCxnSpPr>
              <p:cNvPr id="47" name="Straight Arrow Connector 46"/>
              <p:cNvCxnSpPr/>
              <p:nvPr/>
            </p:nvCxnSpPr>
            <p:spPr>
              <a:xfrm flipV="1">
                <a:off x="11153775" y="4143375"/>
                <a:ext cx="0" cy="428625"/>
              </a:xfrm>
              <a:prstGeom prst="straightConnector1">
                <a:avLst/>
              </a:prstGeom>
              <a:ln>
                <a:solidFill>
                  <a:srgbClr val="FE2626"/>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8" name="Group 47"/>
            <p:cNvGrpSpPr/>
            <p:nvPr/>
          </p:nvGrpSpPr>
          <p:grpSpPr>
            <a:xfrm>
              <a:off x="7553325" y="5029200"/>
              <a:ext cx="2378728" cy="790635"/>
              <a:chOff x="8020050" y="5029200"/>
              <a:chExt cx="2378728" cy="790635"/>
            </a:xfrm>
          </p:grpSpPr>
          <p:sp>
            <p:nvSpPr>
              <p:cNvPr id="49" name="TextBox 48"/>
              <p:cNvSpPr txBox="1"/>
              <p:nvPr/>
            </p:nvSpPr>
            <p:spPr>
              <a:xfrm>
                <a:off x="8020050" y="5419725"/>
                <a:ext cx="2378728" cy="400110"/>
              </a:xfrm>
              <a:prstGeom prst="rect">
                <a:avLst/>
              </a:prstGeom>
              <a:noFill/>
            </p:spPr>
            <p:txBody>
              <a:bodyPr wrap="none" rtlCol="0">
                <a:spAutoFit/>
              </a:bodyPr>
              <a:lstStyle/>
              <a:p>
                <a:r>
                  <a:rPr lang="en-US" sz="2000" dirty="0">
                    <a:solidFill>
                      <a:srgbClr val="00B050"/>
                    </a:solidFill>
                    <a:latin typeface="Segoe UI Light" panose="020B0502040204020203" pitchFamily="34" charset="0"/>
                  </a:rPr>
                  <a:t>Plane of sharp focus</a:t>
                </a:r>
              </a:p>
            </p:txBody>
          </p:sp>
          <p:cxnSp>
            <p:nvCxnSpPr>
              <p:cNvPr id="50" name="Straight Arrow Connector 49"/>
              <p:cNvCxnSpPr/>
              <p:nvPr/>
            </p:nvCxnSpPr>
            <p:spPr>
              <a:xfrm flipV="1">
                <a:off x="8134350" y="5029200"/>
                <a:ext cx="0" cy="428625"/>
              </a:xfrm>
              <a:prstGeom prst="straightConnector1">
                <a:avLst/>
              </a:prstGeom>
              <a:ln>
                <a:solidFill>
                  <a:srgbClr val="FE2626"/>
                </a:solidFill>
                <a:tailEnd type="triangle"/>
              </a:ln>
            </p:spPr>
            <p:style>
              <a:lnRef idx="1">
                <a:schemeClr val="accent1"/>
              </a:lnRef>
              <a:fillRef idx="0">
                <a:schemeClr val="accent1"/>
              </a:fillRef>
              <a:effectRef idx="0">
                <a:schemeClr val="accent1"/>
              </a:effectRef>
              <a:fontRef idx="minor">
                <a:schemeClr val="tx1"/>
              </a:fontRef>
            </p:style>
          </p:cxnSp>
        </p:grpSp>
        <p:sp>
          <p:nvSpPr>
            <p:cNvPr id="51" name="Left Brace 50"/>
            <p:cNvSpPr/>
            <p:nvPr/>
          </p:nvSpPr>
          <p:spPr>
            <a:xfrm rot="5400000">
              <a:off x="7586393" y="1688831"/>
              <a:ext cx="88108" cy="310896"/>
            </a:xfrm>
            <a:prstGeom prst="leftBrace">
              <a:avLst>
                <a:gd name="adj1" fmla="val 40540"/>
                <a:gd name="adj2" fmla="val 50000"/>
              </a:avLst>
            </a:prstGeom>
            <a:ln w="19050">
              <a:solidFill>
                <a:srgbClr val="FFFF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2" name="TextBox 51"/>
            <p:cNvSpPr txBox="1"/>
            <p:nvPr/>
          </p:nvSpPr>
          <p:spPr>
            <a:xfrm>
              <a:off x="7515225" y="1343025"/>
              <a:ext cx="1694246" cy="400110"/>
            </a:xfrm>
            <a:prstGeom prst="rect">
              <a:avLst/>
            </a:prstGeom>
            <a:noFill/>
          </p:spPr>
          <p:txBody>
            <a:bodyPr wrap="none" rtlCol="0">
              <a:spAutoFit/>
            </a:bodyPr>
            <a:lstStyle/>
            <a:p>
              <a:r>
                <a:rPr lang="en-US" sz="2000" dirty="0">
                  <a:solidFill>
                    <a:srgbClr val="FFFF00"/>
                  </a:solidFill>
                  <a:latin typeface="Segoe UI Light" panose="020B0502040204020203" pitchFamily="34" charset="0"/>
                </a:rPr>
                <a:t>Depth of Field</a:t>
              </a:r>
            </a:p>
          </p:txBody>
        </p:sp>
      </p:grpSp>
    </p:spTree>
    <p:extLst>
      <p:ext uri="{BB962C8B-B14F-4D97-AF65-F5344CB8AC3E}">
        <p14:creationId xmlns:p14="http://schemas.microsoft.com/office/powerpoint/2010/main" val="2194020389"/>
      </p:ext>
    </p:extLst>
  </p:cSld>
  <p:clrMapOvr>
    <a:masterClrMapping/>
  </p:clrMapOvr>
  <mc:AlternateContent xmlns:mc="http://schemas.openxmlformats.org/markup-compatibility/2006" xmlns:p14="http://schemas.microsoft.com/office/powerpoint/2010/main">
    <mc:Choice Requires="p14">
      <p:transition p14:dur="100" advClick="0" advTm="500">
        <p:cut/>
      </p:transition>
    </mc:Choice>
    <mc:Fallback xmlns="">
      <p:transition advClick="0" advTm="500">
        <p:cut/>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24812" y="399082"/>
            <a:ext cx="4815870" cy="646331"/>
          </a:xfrm>
          <a:prstGeom prst="rect">
            <a:avLst/>
          </a:prstGeom>
          <a:noFill/>
        </p:spPr>
        <p:txBody>
          <a:bodyPr wrap="none" rtlCol="0">
            <a:spAutoFit/>
          </a:bodyPr>
          <a:lstStyle/>
          <a:p>
            <a:r>
              <a:rPr lang="en-US" sz="3600" b="1" dirty="0">
                <a:solidFill>
                  <a:srgbClr val="FF3F7A"/>
                </a:solidFill>
                <a:latin typeface="Euclid" panose="02020503060505020303" pitchFamily="18" charset="0"/>
              </a:rPr>
              <a:t>Focus stacking concept</a:t>
            </a:r>
          </a:p>
        </p:txBody>
      </p:sp>
      <p:grpSp>
        <p:nvGrpSpPr>
          <p:cNvPr id="3" name="Sensor_pos_04"/>
          <p:cNvGrpSpPr/>
          <p:nvPr/>
        </p:nvGrpSpPr>
        <p:grpSpPr>
          <a:xfrm>
            <a:off x="923007" y="1343025"/>
            <a:ext cx="10345987" cy="4476810"/>
            <a:chOff x="923007" y="1343025"/>
            <a:chExt cx="10345987" cy="4476810"/>
          </a:xfrm>
        </p:grpSpPr>
        <p:grpSp>
          <p:nvGrpSpPr>
            <p:cNvPr id="2" name="Group 1"/>
            <p:cNvGrpSpPr/>
            <p:nvPr/>
          </p:nvGrpSpPr>
          <p:grpSpPr>
            <a:xfrm>
              <a:off x="923007" y="1925053"/>
              <a:ext cx="10345987" cy="3046161"/>
              <a:chOff x="1357162" y="1925053"/>
              <a:chExt cx="10345987" cy="3046161"/>
            </a:xfrm>
          </p:grpSpPr>
          <p:cxnSp>
            <p:nvCxnSpPr>
              <p:cNvPr id="8" name="Straight Connector 7"/>
              <p:cNvCxnSpPr/>
              <p:nvPr/>
            </p:nvCxnSpPr>
            <p:spPr>
              <a:xfrm>
                <a:off x="1357205" y="3432123"/>
                <a:ext cx="10241280" cy="0"/>
              </a:xfrm>
              <a:prstGeom prst="line">
                <a:avLst/>
              </a:prstGeom>
              <a:ln w="12700">
                <a:solidFill>
                  <a:srgbClr val="F5504E"/>
                </a:solidFill>
              </a:ln>
            </p:spPr>
            <p:style>
              <a:lnRef idx="1">
                <a:schemeClr val="accent1"/>
              </a:lnRef>
              <a:fillRef idx="0">
                <a:schemeClr val="accent1"/>
              </a:fillRef>
              <a:effectRef idx="0">
                <a:schemeClr val="accent1"/>
              </a:effectRef>
              <a:fontRef idx="minor">
                <a:schemeClr val="tx1"/>
              </a:fontRef>
            </p:style>
          </p:cxnSp>
          <p:sp>
            <p:nvSpPr>
              <p:cNvPr id="9" name="Cube 8"/>
              <p:cNvSpPr/>
              <p:nvPr/>
            </p:nvSpPr>
            <p:spPr>
              <a:xfrm>
                <a:off x="5641976" y="3018930"/>
                <a:ext cx="552450" cy="548640"/>
              </a:xfrm>
              <a:prstGeom prst="cube">
                <a:avLst>
                  <a:gd name="adj" fmla="val 25000"/>
                </a:avLst>
              </a:prstGeom>
              <a:solidFill>
                <a:schemeClr val="bg1">
                  <a:lumMod val="65000"/>
                  <a:alpha val="85000"/>
                </a:schemeClr>
              </a:solidFill>
              <a:ln w="0">
                <a:solidFill>
                  <a:schemeClr val="tx1">
                    <a:lumMod val="50000"/>
                    <a:lumOff val="50000"/>
                    <a:alpha val="34000"/>
                  </a:schemeClr>
                </a:solidFill>
              </a:ln>
              <a:effectLst>
                <a:outerShdw blurRad="76200" dist="12700" dir="13500000" sy="23000" kx="1200000" algn="br"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lens"/>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21600000">
                <a:off x="9425012" y="2813762"/>
                <a:ext cx="1728399" cy="1249199"/>
              </a:xfrm>
              <a:prstGeom prst="rect">
                <a:avLst/>
              </a:prstGeom>
              <a:effectLst>
                <a:outerShdw blurRad="50800" dist="38100" dir="5400000" algn="ctr" rotWithShape="0">
                  <a:srgbClr val="000000">
                    <a:alpha val="95000"/>
                  </a:srgbClr>
                </a:outerShdw>
              </a:effectLst>
            </p:spPr>
          </p:pic>
          <p:sp>
            <p:nvSpPr>
              <p:cNvPr id="16" name="Rectangle 15"/>
              <p:cNvSpPr/>
              <p:nvPr/>
            </p:nvSpPr>
            <p:spPr>
              <a:xfrm>
                <a:off x="1357162" y="1925053"/>
                <a:ext cx="10345987" cy="3041583"/>
              </a:xfrm>
              <a:prstGeom prst="rect">
                <a:avLst/>
              </a:prstGeom>
              <a:noFill/>
              <a:ln w="63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Cube 16"/>
              <p:cNvSpPr/>
              <p:nvPr/>
            </p:nvSpPr>
            <p:spPr>
              <a:xfrm>
                <a:off x="1689101" y="3018930"/>
                <a:ext cx="552450" cy="548640"/>
              </a:xfrm>
              <a:prstGeom prst="cube">
                <a:avLst>
                  <a:gd name="adj" fmla="val 25000"/>
                </a:avLst>
              </a:prstGeom>
              <a:solidFill>
                <a:schemeClr val="bg1">
                  <a:lumMod val="65000"/>
                  <a:alpha val="85000"/>
                </a:schemeClr>
              </a:solidFill>
              <a:ln w="0">
                <a:solidFill>
                  <a:schemeClr val="tx1">
                    <a:lumMod val="50000"/>
                    <a:lumOff val="50000"/>
                    <a:alpha val="34000"/>
                  </a:schemeClr>
                </a:solidFill>
              </a:ln>
              <a:effectLst>
                <a:outerShdw blurRad="76200" dist="12700" dir="13500000" sy="23000" kx="1200000" algn="br"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Cube 17"/>
              <p:cNvSpPr/>
              <p:nvPr/>
            </p:nvSpPr>
            <p:spPr>
              <a:xfrm>
                <a:off x="3003551" y="3018930"/>
                <a:ext cx="552450" cy="548640"/>
              </a:xfrm>
              <a:prstGeom prst="cube">
                <a:avLst>
                  <a:gd name="adj" fmla="val 25000"/>
                </a:avLst>
              </a:prstGeom>
              <a:solidFill>
                <a:schemeClr val="bg1">
                  <a:lumMod val="65000"/>
                  <a:alpha val="85000"/>
                </a:schemeClr>
              </a:solidFill>
              <a:ln w="0">
                <a:solidFill>
                  <a:schemeClr val="tx1">
                    <a:lumMod val="50000"/>
                    <a:lumOff val="50000"/>
                    <a:alpha val="34000"/>
                  </a:schemeClr>
                </a:solidFill>
              </a:ln>
              <a:effectLst>
                <a:outerShdw blurRad="76200" dist="12700" dir="13500000" sy="23000" kx="1200000" algn="br"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Cube 18"/>
              <p:cNvSpPr/>
              <p:nvPr/>
            </p:nvSpPr>
            <p:spPr>
              <a:xfrm>
                <a:off x="4318001" y="3018930"/>
                <a:ext cx="552450" cy="548640"/>
              </a:xfrm>
              <a:prstGeom prst="cube">
                <a:avLst>
                  <a:gd name="adj" fmla="val 25000"/>
                </a:avLst>
              </a:prstGeom>
              <a:solidFill>
                <a:schemeClr val="bg1">
                  <a:lumMod val="65000"/>
                  <a:alpha val="85000"/>
                </a:schemeClr>
              </a:solidFill>
              <a:ln w="0">
                <a:solidFill>
                  <a:schemeClr val="tx1">
                    <a:lumMod val="50000"/>
                    <a:lumOff val="50000"/>
                    <a:alpha val="34000"/>
                  </a:schemeClr>
                </a:solidFill>
              </a:ln>
              <a:effectLst>
                <a:outerShdw blurRad="76200" dist="12700" dir="13500000" sy="23000" kx="1200000" algn="br"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Cube 19"/>
              <p:cNvSpPr/>
              <p:nvPr/>
            </p:nvSpPr>
            <p:spPr>
              <a:xfrm>
                <a:off x="6946801" y="3018930"/>
                <a:ext cx="552450" cy="548640"/>
              </a:xfrm>
              <a:prstGeom prst="cube">
                <a:avLst>
                  <a:gd name="adj" fmla="val 25000"/>
                </a:avLst>
              </a:prstGeom>
              <a:solidFill>
                <a:schemeClr val="bg1">
                  <a:lumMod val="65000"/>
                  <a:alpha val="85000"/>
                </a:schemeClr>
              </a:solidFill>
              <a:ln w="0">
                <a:solidFill>
                  <a:schemeClr val="tx1">
                    <a:lumMod val="50000"/>
                    <a:lumOff val="50000"/>
                    <a:alpha val="34000"/>
                  </a:schemeClr>
                </a:solidFill>
              </a:ln>
              <a:effectLst>
                <a:outerShdw blurRad="76200" dist="12700" dir="13500000" sy="23000" kx="1200000" algn="br"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Cube 20"/>
              <p:cNvSpPr/>
              <p:nvPr/>
            </p:nvSpPr>
            <p:spPr>
              <a:xfrm>
                <a:off x="8280401" y="3018930"/>
                <a:ext cx="552450" cy="548640"/>
              </a:xfrm>
              <a:prstGeom prst="cube">
                <a:avLst>
                  <a:gd name="adj" fmla="val 25000"/>
                </a:avLst>
              </a:prstGeom>
              <a:solidFill>
                <a:schemeClr val="bg1">
                  <a:lumMod val="65000"/>
                  <a:alpha val="85000"/>
                </a:schemeClr>
              </a:solidFill>
              <a:ln w="0">
                <a:solidFill>
                  <a:schemeClr val="tx1">
                    <a:lumMod val="50000"/>
                    <a:lumOff val="50000"/>
                    <a:alpha val="34000"/>
                  </a:schemeClr>
                </a:solidFill>
              </a:ln>
              <a:effectLst>
                <a:outerShdw blurRad="76200" dist="12700" dir="13500000" sy="23000" kx="1200000" algn="br"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9" name="Group 38"/>
              <p:cNvGrpSpPr/>
              <p:nvPr/>
            </p:nvGrpSpPr>
            <p:grpSpPr>
              <a:xfrm>
                <a:off x="6989496" y="1937068"/>
                <a:ext cx="765971" cy="3034146"/>
                <a:chOff x="6989496" y="1937068"/>
                <a:chExt cx="765971" cy="3034146"/>
              </a:xfrm>
            </p:grpSpPr>
            <p:sp>
              <p:nvSpPr>
                <p:cNvPr id="31" name="Rectangle 30"/>
                <p:cNvSpPr/>
                <p:nvPr/>
              </p:nvSpPr>
              <p:spPr>
                <a:xfrm>
                  <a:off x="6989496" y="1937068"/>
                  <a:ext cx="765971" cy="3034146"/>
                </a:xfrm>
                <a:prstGeom prst="rect">
                  <a:avLst/>
                </a:prstGeom>
                <a:solidFill>
                  <a:schemeClr val="bg2">
                    <a:lumMod val="50000"/>
                    <a:alpha val="3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Connector 24"/>
                <p:cNvCxnSpPr/>
                <p:nvPr/>
              </p:nvCxnSpPr>
              <p:spPr>
                <a:xfrm>
                  <a:off x="7481455" y="1937068"/>
                  <a:ext cx="0" cy="3034146"/>
                </a:xfrm>
                <a:prstGeom prst="line">
                  <a:avLst/>
                </a:prstGeom>
                <a:ln w="15875" cap="rnd">
                  <a:solidFill>
                    <a:schemeClr val="bg1">
                      <a:lumMod val="65000"/>
                      <a:alpha val="88000"/>
                    </a:schemeClr>
                  </a:solidFill>
                  <a:prstDash val="dash"/>
                </a:ln>
              </p:spPr>
              <p:style>
                <a:lnRef idx="1">
                  <a:schemeClr val="accent1"/>
                </a:lnRef>
                <a:fillRef idx="0">
                  <a:schemeClr val="accent1"/>
                </a:fillRef>
                <a:effectRef idx="0">
                  <a:schemeClr val="accent1"/>
                </a:effectRef>
                <a:fontRef idx="minor">
                  <a:schemeClr val="tx1"/>
                </a:fontRef>
              </p:style>
            </p:cxnSp>
          </p:grpSp>
          <p:cxnSp>
            <p:nvCxnSpPr>
              <p:cNvPr id="32" name="Straight Connector 31"/>
              <p:cNvCxnSpPr/>
              <p:nvPr/>
            </p:nvCxnSpPr>
            <p:spPr>
              <a:xfrm>
                <a:off x="11528929" y="2809383"/>
                <a:ext cx="0" cy="1231900"/>
              </a:xfrm>
              <a:prstGeom prst="line">
                <a:avLst/>
              </a:prstGeom>
              <a:ln w="38100" cap="rnd">
                <a:solidFill>
                  <a:srgbClr val="777777"/>
                </a:solidFill>
                <a:roun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41" name="Right Arrow 40"/>
              <p:cNvSpPr/>
              <p:nvPr/>
            </p:nvSpPr>
            <p:spPr>
              <a:xfrm flipH="1">
                <a:off x="11350486" y="2454966"/>
                <a:ext cx="278296" cy="258417"/>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C000"/>
                  </a:solidFill>
                </a:endParaRPr>
              </a:p>
            </p:txBody>
          </p:sp>
        </p:grpSp>
        <p:cxnSp>
          <p:nvCxnSpPr>
            <p:cNvPr id="42" name="Straight Connector 41"/>
            <p:cNvCxnSpPr/>
            <p:nvPr/>
          </p:nvCxnSpPr>
          <p:spPr>
            <a:xfrm rot="1980000">
              <a:off x="8768259" y="3382673"/>
              <a:ext cx="0" cy="104351"/>
            </a:xfrm>
            <a:prstGeom prst="line">
              <a:avLst/>
            </a:prstGeom>
            <a:ln w="9525" cap="sq">
              <a:solidFill>
                <a:srgbClr val="F5504E"/>
              </a:solidFill>
            </a:ln>
          </p:spPr>
          <p:style>
            <a:lnRef idx="1">
              <a:schemeClr val="dk1"/>
            </a:lnRef>
            <a:fillRef idx="0">
              <a:schemeClr val="dk1"/>
            </a:fillRef>
            <a:effectRef idx="0">
              <a:schemeClr val="dk1"/>
            </a:effectRef>
            <a:fontRef idx="minor">
              <a:schemeClr val="tx1"/>
            </a:fontRef>
          </p:style>
        </p:cxnSp>
        <p:cxnSp>
          <p:nvCxnSpPr>
            <p:cNvPr id="43" name="Straight Connector 42"/>
            <p:cNvCxnSpPr/>
            <p:nvPr/>
          </p:nvCxnSpPr>
          <p:spPr>
            <a:xfrm rot="1980000">
              <a:off x="8837680" y="3387278"/>
              <a:ext cx="0" cy="104351"/>
            </a:xfrm>
            <a:prstGeom prst="line">
              <a:avLst/>
            </a:prstGeom>
            <a:ln w="9525" cap="sq">
              <a:solidFill>
                <a:srgbClr val="F5504E"/>
              </a:solidFill>
            </a:ln>
          </p:spPr>
          <p:style>
            <a:lnRef idx="1">
              <a:schemeClr val="dk1"/>
            </a:lnRef>
            <a:fillRef idx="0">
              <a:schemeClr val="dk1"/>
            </a:fillRef>
            <a:effectRef idx="0">
              <a:schemeClr val="dk1"/>
            </a:effectRef>
            <a:fontRef idx="minor">
              <a:schemeClr val="tx1"/>
            </a:fontRef>
          </p:style>
        </p:cxnSp>
        <p:sp>
          <p:nvSpPr>
            <p:cNvPr id="44" name="TextBox 43"/>
            <p:cNvSpPr txBox="1"/>
            <p:nvPr/>
          </p:nvSpPr>
          <p:spPr>
            <a:xfrm>
              <a:off x="1104900" y="1971675"/>
              <a:ext cx="3770135" cy="461665"/>
            </a:xfrm>
            <a:prstGeom prst="rect">
              <a:avLst/>
            </a:prstGeom>
            <a:noFill/>
          </p:spPr>
          <p:txBody>
            <a:bodyPr wrap="none" rtlCol="0">
              <a:spAutoFit/>
            </a:bodyPr>
            <a:lstStyle/>
            <a:p>
              <a:r>
                <a:rPr lang="en-US" sz="2400" b="1" spc="300" dirty="0">
                  <a:solidFill>
                    <a:schemeClr val="tx1">
                      <a:lumMod val="75000"/>
                      <a:lumOff val="25000"/>
                    </a:schemeClr>
                  </a:solidFill>
                  <a:latin typeface="Segoe WP" panose="020B0502040204020203" pitchFamily="34" charset="0"/>
                  <a:cs typeface="Segoe WP" panose="020B0502040204020203" pitchFamily="34" charset="0"/>
                </a:rPr>
                <a:t>DEEP OBJECT SPACE</a:t>
              </a:r>
              <a:endParaRPr lang="en-US" b="1" spc="300" dirty="0">
                <a:solidFill>
                  <a:schemeClr val="tx1">
                    <a:lumMod val="75000"/>
                    <a:lumOff val="25000"/>
                  </a:schemeClr>
                </a:solidFill>
                <a:latin typeface="Segoe WP" panose="020B0502040204020203" pitchFamily="34" charset="0"/>
                <a:cs typeface="Segoe WP" panose="020B0502040204020203" pitchFamily="34" charset="0"/>
              </a:endParaRPr>
            </a:p>
          </p:txBody>
        </p:sp>
        <p:grpSp>
          <p:nvGrpSpPr>
            <p:cNvPr id="45" name="Group 44"/>
            <p:cNvGrpSpPr/>
            <p:nvPr/>
          </p:nvGrpSpPr>
          <p:grpSpPr>
            <a:xfrm>
              <a:off x="10391775" y="4143375"/>
              <a:ext cx="837089" cy="693182"/>
              <a:chOff x="10448925" y="4143375"/>
              <a:chExt cx="837089" cy="693182"/>
            </a:xfrm>
          </p:grpSpPr>
          <p:sp>
            <p:nvSpPr>
              <p:cNvPr id="46" name="TextBox 45"/>
              <p:cNvSpPr txBox="1"/>
              <p:nvPr/>
            </p:nvSpPr>
            <p:spPr>
              <a:xfrm>
                <a:off x="10448925" y="4467225"/>
                <a:ext cx="837089" cy="369332"/>
              </a:xfrm>
              <a:prstGeom prst="rect">
                <a:avLst/>
              </a:prstGeom>
              <a:noFill/>
            </p:spPr>
            <p:txBody>
              <a:bodyPr wrap="none" rtlCol="0">
                <a:spAutoFit/>
              </a:bodyPr>
              <a:lstStyle/>
              <a:p>
                <a:r>
                  <a:rPr lang="en-US" dirty="0">
                    <a:solidFill>
                      <a:srgbClr val="00B050"/>
                    </a:solidFill>
                    <a:latin typeface="Segoe UI Light" panose="020B0502040204020203" pitchFamily="34" charset="0"/>
                  </a:rPr>
                  <a:t>Sensor</a:t>
                </a:r>
              </a:p>
            </p:txBody>
          </p:sp>
          <p:cxnSp>
            <p:nvCxnSpPr>
              <p:cNvPr id="47" name="Straight Arrow Connector 46"/>
              <p:cNvCxnSpPr/>
              <p:nvPr/>
            </p:nvCxnSpPr>
            <p:spPr>
              <a:xfrm flipV="1">
                <a:off x="11153775" y="4143375"/>
                <a:ext cx="0" cy="428625"/>
              </a:xfrm>
              <a:prstGeom prst="straightConnector1">
                <a:avLst/>
              </a:prstGeom>
              <a:ln>
                <a:solidFill>
                  <a:srgbClr val="FE2626"/>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8" name="Group 47"/>
            <p:cNvGrpSpPr/>
            <p:nvPr/>
          </p:nvGrpSpPr>
          <p:grpSpPr>
            <a:xfrm>
              <a:off x="6924675" y="5029200"/>
              <a:ext cx="2378728" cy="790635"/>
              <a:chOff x="8020050" y="5029200"/>
              <a:chExt cx="2378728" cy="790635"/>
            </a:xfrm>
          </p:grpSpPr>
          <p:sp>
            <p:nvSpPr>
              <p:cNvPr id="49" name="TextBox 48"/>
              <p:cNvSpPr txBox="1"/>
              <p:nvPr/>
            </p:nvSpPr>
            <p:spPr>
              <a:xfrm>
                <a:off x="8020050" y="5419725"/>
                <a:ext cx="2378728" cy="400110"/>
              </a:xfrm>
              <a:prstGeom prst="rect">
                <a:avLst/>
              </a:prstGeom>
              <a:noFill/>
            </p:spPr>
            <p:txBody>
              <a:bodyPr wrap="none" rtlCol="0">
                <a:spAutoFit/>
              </a:bodyPr>
              <a:lstStyle/>
              <a:p>
                <a:r>
                  <a:rPr lang="en-US" sz="2000" dirty="0">
                    <a:solidFill>
                      <a:srgbClr val="00B050"/>
                    </a:solidFill>
                    <a:latin typeface="Segoe UI Light" panose="020B0502040204020203" pitchFamily="34" charset="0"/>
                  </a:rPr>
                  <a:t>Plane of sharp focus</a:t>
                </a:r>
              </a:p>
            </p:txBody>
          </p:sp>
          <p:cxnSp>
            <p:nvCxnSpPr>
              <p:cNvPr id="50" name="Straight Arrow Connector 49"/>
              <p:cNvCxnSpPr/>
              <p:nvPr/>
            </p:nvCxnSpPr>
            <p:spPr>
              <a:xfrm flipV="1">
                <a:off x="8134350" y="5029200"/>
                <a:ext cx="0" cy="428625"/>
              </a:xfrm>
              <a:prstGeom prst="straightConnector1">
                <a:avLst/>
              </a:prstGeom>
              <a:ln>
                <a:solidFill>
                  <a:srgbClr val="FE2626"/>
                </a:solidFill>
                <a:tailEnd type="triangle"/>
              </a:ln>
            </p:spPr>
            <p:style>
              <a:lnRef idx="1">
                <a:schemeClr val="accent1"/>
              </a:lnRef>
              <a:fillRef idx="0">
                <a:schemeClr val="accent1"/>
              </a:fillRef>
              <a:effectRef idx="0">
                <a:schemeClr val="accent1"/>
              </a:effectRef>
              <a:fontRef idx="minor">
                <a:schemeClr val="tx1"/>
              </a:fontRef>
            </p:style>
          </p:cxnSp>
        </p:grpSp>
        <p:sp>
          <p:nvSpPr>
            <p:cNvPr id="51" name="Left Brace 50"/>
            <p:cNvSpPr/>
            <p:nvPr/>
          </p:nvSpPr>
          <p:spPr>
            <a:xfrm rot="5400000">
              <a:off x="6893862" y="1469375"/>
              <a:ext cx="88108" cy="749808"/>
            </a:xfrm>
            <a:prstGeom prst="leftBrace">
              <a:avLst>
                <a:gd name="adj1" fmla="val 40540"/>
                <a:gd name="adj2" fmla="val 50000"/>
              </a:avLst>
            </a:prstGeom>
            <a:ln w="19050">
              <a:solidFill>
                <a:srgbClr val="FFFF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2" name="TextBox 51"/>
            <p:cNvSpPr txBox="1"/>
            <p:nvPr/>
          </p:nvSpPr>
          <p:spPr>
            <a:xfrm>
              <a:off x="6813550" y="1343025"/>
              <a:ext cx="1694246" cy="400110"/>
            </a:xfrm>
            <a:prstGeom prst="rect">
              <a:avLst/>
            </a:prstGeom>
            <a:noFill/>
          </p:spPr>
          <p:txBody>
            <a:bodyPr wrap="none" rtlCol="0">
              <a:spAutoFit/>
            </a:bodyPr>
            <a:lstStyle/>
            <a:p>
              <a:r>
                <a:rPr lang="en-US" sz="2000" dirty="0">
                  <a:solidFill>
                    <a:srgbClr val="FFFF00"/>
                  </a:solidFill>
                  <a:latin typeface="Segoe UI Light" panose="020B0502040204020203" pitchFamily="34" charset="0"/>
                </a:rPr>
                <a:t>Depth of Field</a:t>
              </a:r>
            </a:p>
          </p:txBody>
        </p:sp>
      </p:grpSp>
    </p:spTree>
    <p:extLst>
      <p:ext uri="{BB962C8B-B14F-4D97-AF65-F5344CB8AC3E}">
        <p14:creationId xmlns:p14="http://schemas.microsoft.com/office/powerpoint/2010/main" val="3790330512"/>
      </p:ext>
    </p:extLst>
  </p:cSld>
  <p:clrMapOvr>
    <a:masterClrMapping/>
  </p:clrMapOvr>
  <mc:AlternateContent xmlns:mc="http://schemas.openxmlformats.org/markup-compatibility/2006" xmlns:p14="http://schemas.microsoft.com/office/powerpoint/2010/main">
    <mc:Choice Requires="p14">
      <p:transition p14:dur="100" advClick="0" advTm="500">
        <p:cut/>
      </p:transition>
    </mc:Choice>
    <mc:Fallback xmlns="">
      <p:transition advClick="0" advTm="500">
        <p:cut/>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5FE49D25-79C8-4888-9EB9-19BA059167A3}" vid="{78DBDD59-95E7-469D-B730-1BFC898E9DC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blank</Template>
  <TotalTime>2370</TotalTime>
  <Words>1472</Words>
  <Application>Microsoft Office PowerPoint</Application>
  <PresentationFormat>Widescreen</PresentationFormat>
  <Paragraphs>290</Paragraphs>
  <Slides>32</Slides>
  <Notes>25</Notes>
  <HiddenSlides>0</HiddenSlides>
  <MMClips>21</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32</vt:i4>
      </vt:variant>
    </vt:vector>
  </HeadingPairs>
  <TitlesOfParts>
    <vt:vector size="43" baseType="lpstr">
      <vt:lpstr>Arial</vt:lpstr>
      <vt:lpstr>Calibri</vt:lpstr>
      <vt:lpstr>Calibri Light</vt:lpstr>
      <vt:lpstr>Cambria Math</vt:lpstr>
      <vt:lpstr>Euclid</vt:lpstr>
      <vt:lpstr>Segoe UI Light</vt:lpstr>
      <vt:lpstr>Segoe UI Symbol</vt:lpstr>
      <vt:lpstr>Segoe WP</vt:lpstr>
      <vt:lpstr>Times New Roman</vt:lpstr>
      <vt:lpstr>Verdana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Indranil Sinharoy</dc:creator>
  <cp:lastModifiedBy>Indranil Sinharoy</cp:lastModifiedBy>
  <cp:revision>193</cp:revision>
  <dcterms:created xsi:type="dcterms:W3CDTF">2016-06-27T07:00:30Z</dcterms:created>
  <dcterms:modified xsi:type="dcterms:W3CDTF">2016-07-01T06:42:01Z</dcterms:modified>
</cp:coreProperties>
</file>